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4" r:id="rId4"/>
  </p:sldMasterIdLst>
  <p:notesMasterIdLst>
    <p:notesMasterId r:id="rId26"/>
  </p:notesMasterIdLst>
  <p:handoutMasterIdLst>
    <p:handoutMasterId r:id="rId27"/>
  </p:handoutMasterIdLst>
  <p:sldIdLst>
    <p:sldId id="1025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1026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5143500" type="screen16x9"/>
  <p:notesSz cx="6858000" cy="9144000"/>
  <p:embeddedFontLst>
    <p:embeddedFont>
      <p:font typeface="Tw Cen MT" panose="020B0602020104020603" pitchFamily="34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7DD48-EB11-24A1-6A3E-EE326345CD7D}" name="Rhonda Weston" initials="RW" userId="S::rhonda.weston@oforce.com::cb4fb24d-b4e8-42e7-9fe6-0eeb863ea7cd" providerId="AD"/>
  <p188:author id="{0EFF7C9F-1EF2-BA08-7B00-5A9E6A29B581}" name="Natalie Putnam" initials="NP" userId="S::natalie.putnam@oforce.com::7d4af41c-dcb2-4223-843c-6f8cf54cab89" providerId="AD"/>
  <p188:author id="{1DDE1FD2-3AF3-C6EF-DB66-0324E642B8B4}" name="Kelsie Banker" initials="KB" userId="S::kelsie.banker@oforce.com::0e1716dc-bdf4-4955-a9d8-2d68bd0666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ong" initials="AL" lastIdx="1" clrIdx="0">
    <p:extLst>
      <p:ext uri="{19B8F6BF-5375-455C-9EA6-DF929625EA0E}">
        <p15:presenceInfo xmlns:p15="http://schemas.microsoft.com/office/powerpoint/2012/main" userId="S::amy.long@icmpower.onmicrosoft.com::799d8ea4-0fc0-41ad-9aba-e449666a843c" providerId="AD"/>
      </p:ext>
    </p:extLst>
  </p:cmAuthor>
  <p:cmAuthor id="2" name="Phillip Boice" initials="PB" lastIdx="1" clrIdx="1">
    <p:extLst>
      <p:ext uri="{19B8F6BF-5375-455C-9EA6-DF929625EA0E}">
        <p15:presenceInfo xmlns:p15="http://schemas.microsoft.com/office/powerpoint/2012/main" userId="S::Phillip.Boice@oforce.com::f0f9cda1-31fa-40f0-8ff6-29e0ee9a2343" providerId="AD"/>
      </p:ext>
    </p:extLst>
  </p:cmAuthor>
  <p:cmAuthor id="3" name="Wendy Greenland" initials="WG" lastIdx="1" clrIdx="2">
    <p:extLst>
      <p:ext uri="{19B8F6BF-5375-455C-9EA6-DF929625EA0E}">
        <p15:presenceInfo xmlns:p15="http://schemas.microsoft.com/office/powerpoint/2012/main" userId="S::wendy.greenland@oforce.com::d3b717f3-f73a-497c-b99b-6492bbf40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A51"/>
    <a:srgbClr val="FB8F02"/>
    <a:srgbClr val="384050"/>
    <a:srgbClr val="0F145B"/>
    <a:srgbClr val="FFA400"/>
    <a:srgbClr val="D1944A"/>
    <a:srgbClr val="EF4244"/>
    <a:srgbClr val="1DB075"/>
    <a:srgbClr val="004A96"/>
    <a:srgbClr val="009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87B1E-23AF-1945-A739-1B85E87AC27E}" v="18" dt="2023-04-03T18:13:04.321"/>
    <p1510:client id="{DFFB41BA-3147-3F40-9876-8909BFD51821}" v="23" dt="2023-04-03T16:07:00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/>
    <p:restoredTop sz="94662"/>
  </p:normalViewPr>
  <p:slideViewPr>
    <p:cSldViewPr snapToGrid="0">
      <p:cViewPr varScale="1">
        <p:scale>
          <a:sx n="205" d="100"/>
          <a:sy n="205" d="100"/>
        </p:scale>
        <p:origin x="192" y="560"/>
      </p:cViewPr>
      <p:guideLst>
        <p:guide orient="horz" pos="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B3390-59C9-4E7C-A1CE-CAD8F249FE91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E360DB0-97E5-4BB6-BD6E-9A518417F030}">
      <dgm:prSet custT="1"/>
      <dgm:spPr/>
      <dgm:t>
        <a:bodyPr/>
        <a:lstStyle/>
        <a:p>
          <a:r>
            <a:rPr lang="en-US" sz="2800" dirty="0"/>
            <a:t>Lawyers, lawyers, lawyers</a:t>
          </a:r>
        </a:p>
      </dgm:t>
    </dgm:pt>
    <dgm:pt modelId="{519CEDFE-37D4-41CB-9CEF-D831C065B779}" type="parTrans" cxnId="{C3CF3D05-5A79-4837-8563-4E786E028BE5}">
      <dgm:prSet/>
      <dgm:spPr/>
      <dgm:t>
        <a:bodyPr/>
        <a:lstStyle/>
        <a:p>
          <a:endParaRPr lang="en-US"/>
        </a:p>
      </dgm:t>
    </dgm:pt>
    <dgm:pt modelId="{9D229A75-C432-4487-8952-7821EB47C3B1}" type="sibTrans" cxnId="{C3CF3D05-5A79-4837-8563-4E786E028BE5}">
      <dgm:prSet/>
      <dgm:spPr/>
      <dgm:t>
        <a:bodyPr/>
        <a:lstStyle/>
        <a:p>
          <a:endParaRPr lang="en-US"/>
        </a:p>
      </dgm:t>
    </dgm:pt>
    <dgm:pt modelId="{F156C18F-938F-458F-B499-80C68630CCD6}">
      <dgm:prSet custT="1"/>
      <dgm:spPr/>
      <dgm:t>
        <a:bodyPr/>
        <a:lstStyle/>
        <a:p>
          <a:r>
            <a:rPr lang="en-US" sz="2800" dirty="0"/>
            <a:t>Do this or you will get a nuclear verdict</a:t>
          </a:r>
        </a:p>
      </dgm:t>
    </dgm:pt>
    <dgm:pt modelId="{193ED26C-0A6F-4C3B-8E97-9A02BDF0C62B}" type="parTrans" cxnId="{6ACA4E3B-0145-4561-8B74-07CC336BBC73}">
      <dgm:prSet/>
      <dgm:spPr/>
      <dgm:t>
        <a:bodyPr/>
        <a:lstStyle/>
        <a:p>
          <a:endParaRPr lang="en-US"/>
        </a:p>
      </dgm:t>
    </dgm:pt>
    <dgm:pt modelId="{7288418C-73AD-497A-B14F-EC2DD82B3273}" type="sibTrans" cxnId="{6ACA4E3B-0145-4561-8B74-07CC336BBC73}">
      <dgm:prSet/>
      <dgm:spPr/>
      <dgm:t>
        <a:bodyPr/>
        <a:lstStyle/>
        <a:p>
          <a:endParaRPr lang="en-US"/>
        </a:p>
      </dgm:t>
    </dgm:pt>
    <dgm:pt modelId="{0AC73772-99C5-4FC4-89C1-0773C5955B91}">
      <dgm:prSet custT="1"/>
      <dgm:spPr/>
      <dgm:t>
        <a:bodyPr/>
        <a:lstStyle/>
        <a:p>
          <a:r>
            <a:rPr lang="en-US" sz="2800" dirty="0"/>
            <a:t>Do this or you will lose a misclassification suit</a:t>
          </a:r>
        </a:p>
      </dgm:t>
    </dgm:pt>
    <dgm:pt modelId="{7CE42CB6-A729-4FDB-AFB7-DB41F07BA6ED}" type="parTrans" cxnId="{D43A5E4B-D6E3-4F48-8367-555C788C35BF}">
      <dgm:prSet/>
      <dgm:spPr/>
      <dgm:t>
        <a:bodyPr/>
        <a:lstStyle/>
        <a:p>
          <a:endParaRPr lang="en-US"/>
        </a:p>
      </dgm:t>
    </dgm:pt>
    <dgm:pt modelId="{4C2A2E10-3149-4B85-BEFE-68849DA9B84B}" type="sibTrans" cxnId="{D43A5E4B-D6E3-4F48-8367-555C788C35BF}">
      <dgm:prSet/>
      <dgm:spPr/>
      <dgm:t>
        <a:bodyPr/>
        <a:lstStyle/>
        <a:p>
          <a:endParaRPr lang="en-US"/>
        </a:p>
      </dgm:t>
    </dgm:pt>
    <dgm:pt modelId="{556BCBD0-CACD-4F3C-8102-AEA852E73DE8}">
      <dgm:prSet custT="1"/>
      <dgm:spPr/>
      <dgm:t>
        <a:bodyPr/>
        <a:lstStyle/>
        <a:p>
          <a:r>
            <a:rPr lang="en-US" sz="2800" dirty="0"/>
            <a:t>How can you prevent accidents and respect the freedoms of independent contractor status?</a:t>
          </a:r>
        </a:p>
      </dgm:t>
    </dgm:pt>
    <dgm:pt modelId="{C738489F-99E9-49D6-A55E-296177EAEAA4}" type="parTrans" cxnId="{FB800C09-D928-429B-947F-2E7AA31C73B8}">
      <dgm:prSet/>
      <dgm:spPr/>
      <dgm:t>
        <a:bodyPr/>
        <a:lstStyle/>
        <a:p>
          <a:endParaRPr lang="en-US"/>
        </a:p>
      </dgm:t>
    </dgm:pt>
    <dgm:pt modelId="{1F241FBC-819C-4CDC-A572-8D50EBB73951}" type="sibTrans" cxnId="{FB800C09-D928-429B-947F-2E7AA31C73B8}">
      <dgm:prSet/>
      <dgm:spPr/>
      <dgm:t>
        <a:bodyPr/>
        <a:lstStyle/>
        <a:p>
          <a:endParaRPr lang="en-US"/>
        </a:p>
      </dgm:t>
    </dgm:pt>
    <dgm:pt modelId="{DB06ACF2-1785-495C-AABE-5D1627FB8B01}" type="pres">
      <dgm:prSet presAssocID="{684B3390-59C9-4E7C-A1CE-CAD8F249FE91}" presName="vert0" presStyleCnt="0">
        <dgm:presLayoutVars>
          <dgm:dir/>
          <dgm:animOne val="branch"/>
          <dgm:animLvl val="lvl"/>
        </dgm:presLayoutVars>
      </dgm:prSet>
      <dgm:spPr/>
    </dgm:pt>
    <dgm:pt modelId="{2CDE744D-A6BE-4AEC-8F4A-F966036CE7BD}" type="pres">
      <dgm:prSet presAssocID="{4E360DB0-97E5-4BB6-BD6E-9A518417F030}" presName="thickLine" presStyleLbl="alignNode1" presStyleIdx="0" presStyleCnt="4"/>
      <dgm:spPr>
        <a:ln w="12700">
          <a:solidFill>
            <a:schemeClr val="accent1"/>
          </a:solidFill>
        </a:ln>
        <a:effectLst/>
      </dgm:spPr>
    </dgm:pt>
    <dgm:pt modelId="{52D488EC-FFCD-41B9-A44B-17D11952665D}" type="pres">
      <dgm:prSet presAssocID="{4E360DB0-97E5-4BB6-BD6E-9A518417F030}" presName="horz1" presStyleCnt="0"/>
      <dgm:spPr/>
    </dgm:pt>
    <dgm:pt modelId="{05CC021E-6F4D-4571-A911-9B65BA72D0C5}" type="pres">
      <dgm:prSet presAssocID="{4E360DB0-97E5-4BB6-BD6E-9A518417F030}" presName="tx1" presStyleLbl="revTx" presStyleIdx="0" presStyleCnt="4"/>
      <dgm:spPr/>
    </dgm:pt>
    <dgm:pt modelId="{B350EB92-95B7-49A3-AE5A-5ED450846261}" type="pres">
      <dgm:prSet presAssocID="{4E360DB0-97E5-4BB6-BD6E-9A518417F030}" presName="vert1" presStyleCnt="0"/>
      <dgm:spPr/>
    </dgm:pt>
    <dgm:pt modelId="{4CADF59A-05EF-4C6B-B001-3DA952988D93}" type="pres">
      <dgm:prSet presAssocID="{F156C18F-938F-458F-B499-80C68630CCD6}" presName="thickLine" presStyleLbl="alignNode1" presStyleIdx="1" presStyleCnt="4"/>
      <dgm:spPr>
        <a:ln w="12700">
          <a:solidFill>
            <a:schemeClr val="accent1"/>
          </a:solidFill>
        </a:ln>
        <a:effectLst/>
      </dgm:spPr>
    </dgm:pt>
    <dgm:pt modelId="{3D26E2D6-406B-4425-8EAE-51480B908E70}" type="pres">
      <dgm:prSet presAssocID="{F156C18F-938F-458F-B499-80C68630CCD6}" presName="horz1" presStyleCnt="0"/>
      <dgm:spPr/>
    </dgm:pt>
    <dgm:pt modelId="{B10D24BC-78B7-479C-BEE2-792884A1BF39}" type="pres">
      <dgm:prSet presAssocID="{F156C18F-938F-458F-B499-80C68630CCD6}" presName="tx1" presStyleLbl="revTx" presStyleIdx="1" presStyleCnt="4"/>
      <dgm:spPr/>
    </dgm:pt>
    <dgm:pt modelId="{CF508832-32B0-488E-9449-FD3F70FCC63C}" type="pres">
      <dgm:prSet presAssocID="{F156C18F-938F-458F-B499-80C68630CCD6}" presName="vert1" presStyleCnt="0"/>
      <dgm:spPr/>
    </dgm:pt>
    <dgm:pt modelId="{EAF77C0B-48EE-45D6-8FDD-5F7A53CC1F08}" type="pres">
      <dgm:prSet presAssocID="{0AC73772-99C5-4FC4-89C1-0773C5955B91}" presName="thickLine" presStyleLbl="alignNode1" presStyleIdx="2" presStyleCnt="4"/>
      <dgm:spPr>
        <a:ln w="12700">
          <a:solidFill>
            <a:schemeClr val="accent1"/>
          </a:solidFill>
        </a:ln>
        <a:effectLst/>
      </dgm:spPr>
    </dgm:pt>
    <dgm:pt modelId="{0915DC91-83B6-4F1D-B50A-1B5923219577}" type="pres">
      <dgm:prSet presAssocID="{0AC73772-99C5-4FC4-89C1-0773C5955B91}" presName="horz1" presStyleCnt="0"/>
      <dgm:spPr/>
    </dgm:pt>
    <dgm:pt modelId="{11BD5608-9999-4523-B86E-08E3CBA2E68B}" type="pres">
      <dgm:prSet presAssocID="{0AC73772-99C5-4FC4-89C1-0773C5955B91}" presName="tx1" presStyleLbl="revTx" presStyleIdx="2" presStyleCnt="4"/>
      <dgm:spPr/>
    </dgm:pt>
    <dgm:pt modelId="{4C794141-385B-4AE3-99EE-201DDC70D218}" type="pres">
      <dgm:prSet presAssocID="{0AC73772-99C5-4FC4-89C1-0773C5955B91}" presName="vert1" presStyleCnt="0"/>
      <dgm:spPr/>
    </dgm:pt>
    <dgm:pt modelId="{B3770830-4899-40FD-9231-D891DE8996F4}" type="pres">
      <dgm:prSet presAssocID="{556BCBD0-CACD-4F3C-8102-AEA852E73DE8}" presName="thickLine" presStyleLbl="alignNode1" presStyleIdx="3" presStyleCnt="4"/>
      <dgm:spPr>
        <a:ln w="12700">
          <a:solidFill>
            <a:schemeClr val="accent1"/>
          </a:solidFill>
        </a:ln>
        <a:effectLst/>
      </dgm:spPr>
    </dgm:pt>
    <dgm:pt modelId="{0C612B89-D6F7-46FC-B908-002EF20AB315}" type="pres">
      <dgm:prSet presAssocID="{556BCBD0-CACD-4F3C-8102-AEA852E73DE8}" presName="horz1" presStyleCnt="0"/>
      <dgm:spPr/>
    </dgm:pt>
    <dgm:pt modelId="{29F8F79E-B7D4-4C22-BE81-C5E1389D9952}" type="pres">
      <dgm:prSet presAssocID="{556BCBD0-CACD-4F3C-8102-AEA852E73DE8}" presName="tx1" presStyleLbl="revTx" presStyleIdx="3" presStyleCnt="4"/>
      <dgm:spPr/>
    </dgm:pt>
    <dgm:pt modelId="{AFB9A868-5B56-4A17-B77E-E420CB647CA0}" type="pres">
      <dgm:prSet presAssocID="{556BCBD0-CACD-4F3C-8102-AEA852E73DE8}" presName="vert1" presStyleCnt="0"/>
      <dgm:spPr/>
    </dgm:pt>
  </dgm:ptLst>
  <dgm:cxnLst>
    <dgm:cxn modelId="{C3CF3D05-5A79-4837-8563-4E786E028BE5}" srcId="{684B3390-59C9-4E7C-A1CE-CAD8F249FE91}" destId="{4E360DB0-97E5-4BB6-BD6E-9A518417F030}" srcOrd="0" destOrd="0" parTransId="{519CEDFE-37D4-41CB-9CEF-D831C065B779}" sibTransId="{9D229A75-C432-4487-8952-7821EB47C3B1}"/>
    <dgm:cxn modelId="{FB800C09-D928-429B-947F-2E7AA31C73B8}" srcId="{684B3390-59C9-4E7C-A1CE-CAD8F249FE91}" destId="{556BCBD0-CACD-4F3C-8102-AEA852E73DE8}" srcOrd="3" destOrd="0" parTransId="{C738489F-99E9-49D6-A55E-296177EAEAA4}" sibTransId="{1F241FBC-819C-4CDC-A572-8D50EBB73951}"/>
    <dgm:cxn modelId="{EA8BAE24-2DFB-4172-99D2-53C0C8D0D991}" type="presOf" srcId="{4E360DB0-97E5-4BB6-BD6E-9A518417F030}" destId="{05CC021E-6F4D-4571-A911-9B65BA72D0C5}" srcOrd="0" destOrd="0" presId="urn:microsoft.com/office/officeart/2008/layout/LinedList"/>
    <dgm:cxn modelId="{6ACA4E3B-0145-4561-8B74-07CC336BBC73}" srcId="{684B3390-59C9-4E7C-A1CE-CAD8F249FE91}" destId="{F156C18F-938F-458F-B499-80C68630CCD6}" srcOrd="1" destOrd="0" parTransId="{193ED26C-0A6F-4C3B-8E97-9A02BDF0C62B}" sibTransId="{7288418C-73AD-497A-B14F-EC2DD82B3273}"/>
    <dgm:cxn modelId="{99103D41-6BFB-48ED-9994-86F966649972}" type="presOf" srcId="{0AC73772-99C5-4FC4-89C1-0773C5955B91}" destId="{11BD5608-9999-4523-B86E-08E3CBA2E68B}" srcOrd="0" destOrd="0" presId="urn:microsoft.com/office/officeart/2008/layout/LinedList"/>
    <dgm:cxn modelId="{D43A5E4B-D6E3-4F48-8367-555C788C35BF}" srcId="{684B3390-59C9-4E7C-A1CE-CAD8F249FE91}" destId="{0AC73772-99C5-4FC4-89C1-0773C5955B91}" srcOrd="2" destOrd="0" parTransId="{7CE42CB6-A729-4FDB-AFB7-DB41F07BA6ED}" sibTransId="{4C2A2E10-3149-4B85-BEFE-68849DA9B84B}"/>
    <dgm:cxn modelId="{34712595-02EC-4F52-9E19-BF1A9656C640}" type="presOf" srcId="{F156C18F-938F-458F-B499-80C68630CCD6}" destId="{B10D24BC-78B7-479C-BEE2-792884A1BF39}" srcOrd="0" destOrd="0" presId="urn:microsoft.com/office/officeart/2008/layout/LinedList"/>
    <dgm:cxn modelId="{577DC29B-B720-460D-8140-233C6F2BBDEB}" type="presOf" srcId="{684B3390-59C9-4E7C-A1CE-CAD8F249FE91}" destId="{DB06ACF2-1785-495C-AABE-5D1627FB8B01}" srcOrd="0" destOrd="0" presId="urn:microsoft.com/office/officeart/2008/layout/LinedList"/>
    <dgm:cxn modelId="{B30B72F4-3B52-469F-8468-3A2C3BFD2441}" type="presOf" srcId="{556BCBD0-CACD-4F3C-8102-AEA852E73DE8}" destId="{29F8F79E-B7D4-4C22-BE81-C5E1389D9952}" srcOrd="0" destOrd="0" presId="urn:microsoft.com/office/officeart/2008/layout/LinedList"/>
    <dgm:cxn modelId="{07AE6F30-C4A8-42AE-BA39-D3592771C891}" type="presParOf" srcId="{DB06ACF2-1785-495C-AABE-5D1627FB8B01}" destId="{2CDE744D-A6BE-4AEC-8F4A-F966036CE7BD}" srcOrd="0" destOrd="0" presId="urn:microsoft.com/office/officeart/2008/layout/LinedList"/>
    <dgm:cxn modelId="{F59E8725-F620-494B-85F3-0BB295C63F21}" type="presParOf" srcId="{DB06ACF2-1785-495C-AABE-5D1627FB8B01}" destId="{52D488EC-FFCD-41B9-A44B-17D11952665D}" srcOrd="1" destOrd="0" presId="urn:microsoft.com/office/officeart/2008/layout/LinedList"/>
    <dgm:cxn modelId="{64E9004F-1F8D-494E-86AF-BCF2D9B018B9}" type="presParOf" srcId="{52D488EC-FFCD-41B9-A44B-17D11952665D}" destId="{05CC021E-6F4D-4571-A911-9B65BA72D0C5}" srcOrd="0" destOrd="0" presId="urn:microsoft.com/office/officeart/2008/layout/LinedList"/>
    <dgm:cxn modelId="{DD5F2809-E2E7-4F36-B0D1-786E186985D3}" type="presParOf" srcId="{52D488EC-FFCD-41B9-A44B-17D11952665D}" destId="{B350EB92-95B7-49A3-AE5A-5ED450846261}" srcOrd="1" destOrd="0" presId="urn:microsoft.com/office/officeart/2008/layout/LinedList"/>
    <dgm:cxn modelId="{72F8AB4E-5CEA-45E8-853A-547DE2CAA7DA}" type="presParOf" srcId="{DB06ACF2-1785-495C-AABE-5D1627FB8B01}" destId="{4CADF59A-05EF-4C6B-B001-3DA952988D93}" srcOrd="2" destOrd="0" presId="urn:microsoft.com/office/officeart/2008/layout/LinedList"/>
    <dgm:cxn modelId="{19AE6BA8-9C96-4700-BD88-86B1F99B2809}" type="presParOf" srcId="{DB06ACF2-1785-495C-AABE-5D1627FB8B01}" destId="{3D26E2D6-406B-4425-8EAE-51480B908E70}" srcOrd="3" destOrd="0" presId="urn:microsoft.com/office/officeart/2008/layout/LinedList"/>
    <dgm:cxn modelId="{F8AE6653-1F58-49D7-B9F4-4B900A352F7E}" type="presParOf" srcId="{3D26E2D6-406B-4425-8EAE-51480B908E70}" destId="{B10D24BC-78B7-479C-BEE2-792884A1BF39}" srcOrd="0" destOrd="0" presId="urn:microsoft.com/office/officeart/2008/layout/LinedList"/>
    <dgm:cxn modelId="{005550F1-B7B4-450D-8704-5DCD5795AE31}" type="presParOf" srcId="{3D26E2D6-406B-4425-8EAE-51480B908E70}" destId="{CF508832-32B0-488E-9449-FD3F70FCC63C}" srcOrd="1" destOrd="0" presId="urn:microsoft.com/office/officeart/2008/layout/LinedList"/>
    <dgm:cxn modelId="{7C8DFC87-CE65-4733-A1EF-0E17E643017A}" type="presParOf" srcId="{DB06ACF2-1785-495C-AABE-5D1627FB8B01}" destId="{EAF77C0B-48EE-45D6-8FDD-5F7A53CC1F08}" srcOrd="4" destOrd="0" presId="urn:microsoft.com/office/officeart/2008/layout/LinedList"/>
    <dgm:cxn modelId="{6BBADB12-331D-4AA4-A073-8CD56652BE55}" type="presParOf" srcId="{DB06ACF2-1785-495C-AABE-5D1627FB8B01}" destId="{0915DC91-83B6-4F1D-B50A-1B5923219577}" srcOrd="5" destOrd="0" presId="urn:microsoft.com/office/officeart/2008/layout/LinedList"/>
    <dgm:cxn modelId="{F8CF60A9-6958-4835-80CF-E069BD48923B}" type="presParOf" srcId="{0915DC91-83B6-4F1D-B50A-1B5923219577}" destId="{11BD5608-9999-4523-B86E-08E3CBA2E68B}" srcOrd="0" destOrd="0" presId="urn:microsoft.com/office/officeart/2008/layout/LinedList"/>
    <dgm:cxn modelId="{2AF9A764-7DAA-40BA-BB35-24CD30676643}" type="presParOf" srcId="{0915DC91-83B6-4F1D-B50A-1B5923219577}" destId="{4C794141-385B-4AE3-99EE-201DDC70D218}" srcOrd="1" destOrd="0" presId="urn:microsoft.com/office/officeart/2008/layout/LinedList"/>
    <dgm:cxn modelId="{E0293B45-249C-4327-9E67-5D976ADB9FEF}" type="presParOf" srcId="{DB06ACF2-1785-495C-AABE-5D1627FB8B01}" destId="{B3770830-4899-40FD-9231-D891DE8996F4}" srcOrd="6" destOrd="0" presId="urn:microsoft.com/office/officeart/2008/layout/LinedList"/>
    <dgm:cxn modelId="{BC92F46D-4101-48C8-9472-BF25C8EC6CFB}" type="presParOf" srcId="{DB06ACF2-1785-495C-AABE-5D1627FB8B01}" destId="{0C612B89-D6F7-46FC-B908-002EF20AB315}" srcOrd="7" destOrd="0" presId="urn:microsoft.com/office/officeart/2008/layout/LinedList"/>
    <dgm:cxn modelId="{6395C3A0-40ED-40FB-99A8-0B53C3596816}" type="presParOf" srcId="{0C612B89-D6F7-46FC-B908-002EF20AB315}" destId="{29F8F79E-B7D4-4C22-BE81-C5E1389D9952}" srcOrd="0" destOrd="0" presId="urn:microsoft.com/office/officeart/2008/layout/LinedList"/>
    <dgm:cxn modelId="{B0821767-C211-41EE-BE7E-BDD389E944EF}" type="presParOf" srcId="{0C612B89-D6F7-46FC-B908-002EF20AB315}" destId="{AFB9A868-5B56-4A17-B77E-E420CB647C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5DD1AA-64FA-4373-AAE9-B68F14531804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70F411-3D39-4506-A394-9CEA31BCBBB4}">
      <dgm:prSet/>
      <dgm:spPr/>
      <dgm:t>
        <a:bodyPr/>
        <a:lstStyle/>
        <a:p>
          <a:r>
            <a:rPr lang="en-US" dirty="0"/>
            <a:t>A qualified vehicle</a:t>
          </a:r>
        </a:p>
      </dgm:t>
    </dgm:pt>
    <dgm:pt modelId="{0381989D-E8F8-400E-B0BD-05347717B526}" type="parTrans" cxnId="{406E353D-EB8F-4842-BDAB-806D1DF71091}">
      <dgm:prSet/>
      <dgm:spPr/>
      <dgm:t>
        <a:bodyPr/>
        <a:lstStyle/>
        <a:p>
          <a:endParaRPr lang="en-US"/>
        </a:p>
      </dgm:t>
    </dgm:pt>
    <dgm:pt modelId="{D54C12D9-208C-4DB3-8444-6CC415186E18}" type="sibTrans" cxnId="{406E353D-EB8F-4842-BDAB-806D1DF71091}">
      <dgm:prSet/>
      <dgm:spPr/>
      <dgm:t>
        <a:bodyPr/>
        <a:lstStyle/>
        <a:p>
          <a:endParaRPr lang="en-US"/>
        </a:p>
      </dgm:t>
    </dgm:pt>
    <dgm:pt modelId="{E53EFBDD-C125-489B-9988-784CDD5A929B}">
      <dgm:prSet/>
      <dgm:spPr/>
      <dgm:t>
        <a:bodyPr/>
        <a:lstStyle/>
        <a:p>
          <a:r>
            <a:rPr lang="en-US"/>
            <a:t>A qualified driver</a:t>
          </a:r>
        </a:p>
      </dgm:t>
    </dgm:pt>
    <dgm:pt modelId="{85348E51-CD55-4009-855D-58F895349F68}" type="parTrans" cxnId="{596E16F6-C2CD-4757-8212-DD66FB7DFECE}">
      <dgm:prSet/>
      <dgm:spPr/>
      <dgm:t>
        <a:bodyPr/>
        <a:lstStyle/>
        <a:p>
          <a:endParaRPr lang="en-US"/>
        </a:p>
      </dgm:t>
    </dgm:pt>
    <dgm:pt modelId="{9FDE129A-6A92-4F03-B946-A8EF582AC1F8}" type="sibTrans" cxnId="{596E16F6-C2CD-4757-8212-DD66FB7DFECE}">
      <dgm:prSet/>
      <dgm:spPr/>
      <dgm:t>
        <a:bodyPr/>
        <a:lstStyle/>
        <a:p>
          <a:endParaRPr lang="en-US"/>
        </a:p>
      </dgm:t>
    </dgm:pt>
    <dgm:pt modelId="{A3996F76-1514-47EF-B782-95055CE5BA95}">
      <dgm:prSet/>
      <dgm:spPr/>
      <dgm:t>
        <a:bodyPr/>
        <a:lstStyle/>
        <a:p>
          <a:r>
            <a:rPr lang="en-US"/>
            <a:t>Safe, legal, professional, on-time service with quality communication</a:t>
          </a:r>
        </a:p>
      </dgm:t>
    </dgm:pt>
    <dgm:pt modelId="{35398068-E62F-4343-A06C-5B521264FF88}" type="parTrans" cxnId="{F3DF4FC5-77EA-4DA7-9FF6-013763871D75}">
      <dgm:prSet/>
      <dgm:spPr/>
      <dgm:t>
        <a:bodyPr/>
        <a:lstStyle/>
        <a:p>
          <a:endParaRPr lang="en-US"/>
        </a:p>
      </dgm:t>
    </dgm:pt>
    <dgm:pt modelId="{36679D54-D797-46CF-9AA9-555F9811AB5C}" type="sibTrans" cxnId="{F3DF4FC5-77EA-4DA7-9FF6-013763871D75}">
      <dgm:prSet/>
      <dgm:spPr/>
      <dgm:t>
        <a:bodyPr/>
        <a:lstStyle/>
        <a:p>
          <a:endParaRPr lang="en-US"/>
        </a:p>
      </dgm:t>
    </dgm:pt>
    <dgm:pt modelId="{72AD9F3C-023F-40C5-A610-2E5F00FA6D03}" type="pres">
      <dgm:prSet presAssocID="{085DD1AA-64FA-4373-AAE9-B68F14531804}" presName="Name0" presStyleCnt="0">
        <dgm:presLayoutVars>
          <dgm:dir/>
          <dgm:animLvl val="lvl"/>
          <dgm:resizeHandles val="exact"/>
        </dgm:presLayoutVars>
      </dgm:prSet>
      <dgm:spPr/>
    </dgm:pt>
    <dgm:pt modelId="{DAE5B41A-617E-4AE6-BDA5-85E6FB066C86}" type="pres">
      <dgm:prSet presAssocID="{A3996F76-1514-47EF-B782-95055CE5BA95}" presName="boxAndChildren" presStyleCnt="0"/>
      <dgm:spPr/>
    </dgm:pt>
    <dgm:pt modelId="{08A2131C-A913-4744-9502-B35CFB8B1CD5}" type="pres">
      <dgm:prSet presAssocID="{A3996F76-1514-47EF-B782-95055CE5BA95}" presName="parentTextBox" presStyleLbl="node1" presStyleIdx="0" presStyleCnt="3"/>
      <dgm:spPr/>
    </dgm:pt>
    <dgm:pt modelId="{D7ABDCA9-921D-41EB-809E-D3251EB88FC3}" type="pres">
      <dgm:prSet presAssocID="{9FDE129A-6A92-4F03-B946-A8EF582AC1F8}" presName="sp" presStyleCnt="0"/>
      <dgm:spPr/>
    </dgm:pt>
    <dgm:pt modelId="{B0B31B79-B173-4F81-ABD6-A837291ABFE9}" type="pres">
      <dgm:prSet presAssocID="{E53EFBDD-C125-489B-9988-784CDD5A929B}" presName="arrowAndChildren" presStyleCnt="0"/>
      <dgm:spPr/>
    </dgm:pt>
    <dgm:pt modelId="{2AD82D51-77EE-4EA6-8FB8-8971139001C5}" type="pres">
      <dgm:prSet presAssocID="{E53EFBDD-C125-489B-9988-784CDD5A929B}" presName="parentTextArrow" presStyleLbl="node1" presStyleIdx="1" presStyleCnt="3"/>
      <dgm:spPr/>
    </dgm:pt>
    <dgm:pt modelId="{9BBD41FD-E74B-4379-A3A3-B216E0B4025D}" type="pres">
      <dgm:prSet presAssocID="{D54C12D9-208C-4DB3-8444-6CC415186E18}" presName="sp" presStyleCnt="0"/>
      <dgm:spPr/>
    </dgm:pt>
    <dgm:pt modelId="{DF3F86A4-A1B2-4D2B-8CE1-05FBF54CA86F}" type="pres">
      <dgm:prSet presAssocID="{6170F411-3D39-4506-A394-9CEA31BCBBB4}" presName="arrowAndChildren" presStyleCnt="0"/>
      <dgm:spPr/>
    </dgm:pt>
    <dgm:pt modelId="{BF2E0F4C-6495-43D8-9D1B-0E8998617DA6}" type="pres">
      <dgm:prSet presAssocID="{6170F411-3D39-4506-A394-9CEA31BCBBB4}" presName="parentTextArrow" presStyleLbl="node1" presStyleIdx="2" presStyleCnt="3"/>
      <dgm:spPr/>
    </dgm:pt>
  </dgm:ptLst>
  <dgm:cxnLst>
    <dgm:cxn modelId="{9DB1401F-3357-4D2F-8A75-D6E3A44B6FC5}" type="presOf" srcId="{6170F411-3D39-4506-A394-9CEA31BCBBB4}" destId="{BF2E0F4C-6495-43D8-9D1B-0E8998617DA6}" srcOrd="0" destOrd="0" presId="urn:microsoft.com/office/officeart/2005/8/layout/process4"/>
    <dgm:cxn modelId="{60B3ED21-61E4-486B-AD95-C75A7CE8CD8D}" type="presOf" srcId="{E53EFBDD-C125-489B-9988-784CDD5A929B}" destId="{2AD82D51-77EE-4EA6-8FB8-8971139001C5}" srcOrd="0" destOrd="0" presId="urn:microsoft.com/office/officeart/2005/8/layout/process4"/>
    <dgm:cxn modelId="{406E353D-EB8F-4842-BDAB-806D1DF71091}" srcId="{085DD1AA-64FA-4373-AAE9-B68F14531804}" destId="{6170F411-3D39-4506-A394-9CEA31BCBBB4}" srcOrd="0" destOrd="0" parTransId="{0381989D-E8F8-400E-B0BD-05347717B526}" sibTransId="{D54C12D9-208C-4DB3-8444-6CC415186E18}"/>
    <dgm:cxn modelId="{08DAE055-292B-4DDC-89CE-AE3E9AEA22A4}" type="presOf" srcId="{A3996F76-1514-47EF-B782-95055CE5BA95}" destId="{08A2131C-A913-4744-9502-B35CFB8B1CD5}" srcOrd="0" destOrd="0" presId="urn:microsoft.com/office/officeart/2005/8/layout/process4"/>
    <dgm:cxn modelId="{C4C583AB-3074-4D09-9B70-46ABAB9715F5}" type="presOf" srcId="{085DD1AA-64FA-4373-AAE9-B68F14531804}" destId="{72AD9F3C-023F-40C5-A610-2E5F00FA6D03}" srcOrd="0" destOrd="0" presId="urn:microsoft.com/office/officeart/2005/8/layout/process4"/>
    <dgm:cxn modelId="{F3DF4FC5-77EA-4DA7-9FF6-013763871D75}" srcId="{085DD1AA-64FA-4373-AAE9-B68F14531804}" destId="{A3996F76-1514-47EF-B782-95055CE5BA95}" srcOrd="2" destOrd="0" parTransId="{35398068-E62F-4343-A06C-5B521264FF88}" sibTransId="{36679D54-D797-46CF-9AA9-555F9811AB5C}"/>
    <dgm:cxn modelId="{596E16F6-C2CD-4757-8212-DD66FB7DFECE}" srcId="{085DD1AA-64FA-4373-AAE9-B68F14531804}" destId="{E53EFBDD-C125-489B-9988-784CDD5A929B}" srcOrd="1" destOrd="0" parTransId="{85348E51-CD55-4009-855D-58F895349F68}" sibTransId="{9FDE129A-6A92-4F03-B946-A8EF582AC1F8}"/>
    <dgm:cxn modelId="{1BE5D466-589C-428C-B6BD-A0B6DC95EB27}" type="presParOf" srcId="{72AD9F3C-023F-40C5-A610-2E5F00FA6D03}" destId="{DAE5B41A-617E-4AE6-BDA5-85E6FB066C86}" srcOrd="0" destOrd="0" presId="urn:microsoft.com/office/officeart/2005/8/layout/process4"/>
    <dgm:cxn modelId="{91EE24A6-9F55-4631-A0F4-FBA1CA4CF5C9}" type="presParOf" srcId="{DAE5B41A-617E-4AE6-BDA5-85E6FB066C86}" destId="{08A2131C-A913-4744-9502-B35CFB8B1CD5}" srcOrd="0" destOrd="0" presId="urn:microsoft.com/office/officeart/2005/8/layout/process4"/>
    <dgm:cxn modelId="{9119DF50-96B9-4CDA-8D32-20B27C03627C}" type="presParOf" srcId="{72AD9F3C-023F-40C5-A610-2E5F00FA6D03}" destId="{D7ABDCA9-921D-41EB-809E-D3251EB88FC3}" srcOrd="1" destOrd="0" presId="urn:microsoft.com/office/officeart/2005/8/layout/process4"/>
    <dgm:cxn modelId="{2D83221F-29C3-41E3-8D6E-AFB11B12FDED}" type="presParOf" srcId="{72AD9F3C-023F-40C5-A610-2E5F00FA6D03}" destId="{B0B31B79-B173-4F81-ABD6-A837291ABFE9}" srcOrd="2" destOrd="0" presId="urn:microsoft.com/office/officeart/2005/8/layout/process4"/>
    <dgm:cxn modelId="{335B6C91-183A-4122-AE5B-7C07CFF82BCE}" type="presParOf" srcId="{B0B31B79-B173-4F81-ABD6-A837291ABFE9}" destId="{2AD82D51-77EE-4EA6-8FB8-8971139001C5}" srcOrd="0" destOrd="0" presId="urn:microsoft.com/office/officeart/2005/8/layout/process4"/>
    <dgm:cxn modelId="{4FC68795-7426-4F81-BD44-75CB99D4E78E}" type="presParOf" srcId="{72AD9F3C-023F-40C5-A610-2E5F00FA6D03}" destId="{9BBD41FD-E74B-4379-A3A3-B216E0B4025D}" srcOrd="3" destOrd="0" presId="urn:microsoft.com/office/officeart/2005/8/layout/process4"/>
    <dgm:cxn modelId="{FC8CFB77-5ADE-4D65-AE90-205C099D82C3}" type="presParOf" srcId="{72AD9F3C-023F-40C5-A610-2E5F00FA6D03}" destId="{DF3F86A4-A1B2-4D2B-8CE1-05FBF54CA86F}" srcOrd="4" destOrd="0" presId="urn:microsoft.com/office/officeart/2005/8/layout/process4"/>
    <dgm:cxn modelId="{09372E3B-E856-4546-A10F-881CF75E5075}" type="presParOf" srcId="{DF3F86A4-A1B2-4D2B-8CE1-05FBF54CA86F}" destId="{BF2E0F4C-6495-43D8-9D1B-0E8998617D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6BD2BE-63A5-48BD-908D-030959A2E6D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12B898-BEEB-4A3B-9C77-BCFE4D998278}">
      <dgm:prSet custT="1"/>
      <dgm:spPr/>
      <dgm:t>
        <a:bodyPr/>
        <a:lstStyle/>
        <a:p>
          <a:r>
            <a:rPr lang="en-US" sz="2000" dirty="0"/>
            <a:t>They may be the same person, BUT</a:t>
          </a:r>
        </a:p>
      </dgm:t>
    </dgm:pt>
    <dgm:pt modelId="{ED9E4E60-CC78-421A-B099-B69C0CE37654}" type="parTrans" cxnId="{A84E0170-6004-4356-98E6-64230AED9732}">
      <dgm:prSet/>
      <dgm:spPr/>
      <dgm:t>
        <a:bodyPr/>
        <a:lstStyle/>
        <a:p>
          <a:endParaRPr lang="en-US"/>
        </a:p>
      </dgm:t>
    </dgm:pt>
    <dgm:pt modelId="{01C7B98C-1577-41C0-8EA2-CBA6BFF85B02}" type="sibTrans" cxnId="{A84E0170-6004-4356-98E6-64230AED9732}">
      <dgm:prSet/>
      <dgm:spPr/>
      <dgm:t>
        <a:bodyPr/>
        <a:lstStyle/>
        <a:p>
          <a:endParaRPr lang="en-US"/>
        </a:p>
      </dgm:t>
    </dgm:pt>
    <dgm:pt modelId="{B66229E8-58B1-42B1-BC4D-64A281DDAB84}">
      <dgm:prSet custT="1"/>
      <dgm:spPr/>
      <dgm:t>
        <a:bodyPr/>
        <a:lstStyle/>
        <a:p>
          <a:r>
            <a:rPr lang="en-US" sz="2000" b="1" dirty="0"/>
            <a:t>That person serves multiple roles:</a:t>
          </a:r>
        </a:p>
      </dgm:t>
    </dgm:pt>
    <dgm:pt modelId="{1D0CC88C-719B-4F0C-A703-7E9D10D07A42}" type="parTrans" cxnId="{E2623677-3719-462D-965A-98D7CFF9B4EE}">
      <dgm:prSet/>
      <dgm:spPr/>
      <dgm:t>
        <a:bodyPr/>
        <a:lstStyle/>
        <a:p>
          <a:endParaRPr lang="en-US"/>
        </a:p>
      </dgm:t>
    </dgm:pt>
    <dgm:pt modelId="{4DC07449-0709-42D8-985F-60B50E675463}" type="sibTrans" cxnId="{E2623677-3719-462D-965A-98D7CFF9B4EE}">
      <dgm:prSet/>
      <dgm:spPr/>
      <dgm:t>
        <a:bodyPr/>
        <a:lstStyle/>
        <a:p>
          <a:endParaRPr lang="en-US"/>
        </a:p>
      </dgm:t>
    </dgm:pt>
    <dgm:pt modelId="{2AB59A5B-354C-43F6-8D04-F72CFE23801C}">
      <dgm:prSet/>
      <dgm:spPr/>
      <dgm:t>
        <a:bodyPr/>
        <a:lstStyle/>
        <a:p>
          <a:r>
            <a:rPr lang="en-US"/>
            <a:t>Business owner</a:t>
          </a:r>
        </a:p>
      </dgm:t>
    </dgm:pt>
    <dgm:pt modelId="{35263A69-6CB9-47BC-A885-3FEB3AFCD1ED}" type="parTrans" cxnId="{C34B07EF-7DAC-4AFC-A36D-BB479CED62BA}">
      <dgm:prSet/>
      <dgm:spPr/>
      <dgm:t>
        <a:bodyPr/>
        <a:lstStyle/>
        <a:p>
          <a:endParaRPr lang="en-US"/>
        </a:p>
      </dgm:t>
    </dgm:pt>
    <dgm:pt modelId="{EB8AA077-7C86-44D2-BD9D-DE0479B832E7}" type="sibTrans" cxnId="{C34B07EF-7DAC-4AFC-A36D-BB479CED62BA}">
      <dgm:prSet/>
      <dgm:spPr/>
      <dgm:t>
        <a:bodyPr/>
        <a:lstStyle/>
        <a:p>
          <a:endParaRPr lang="en-US"/>
        </a:p>
      </dgm:t>
    </dgm:pt>
    <dgm:pt modelId="{D1CDE2F1-090A-43DF-A594-01FE74E9C8C9}">
      <dgm:prSet/>
      <dgm:spPr/>
      <dgm:t>
        <a:bodyPr/>
        <a:lstStyle/>
        <a:p>
          <a:r>
            <a:rPr lang="en-US" dirty="0"/>
            <a:t>Driver</a:t>
          </a:r>
        </a:p>
      </dgm:t>
    </dgm:pt>
    <dgm:pt modelId="{A373E762-968E-4F44-8635-5272361D1E27}" type="parTrans" cxnId="{D33AA30C-1A9B-4F68-B649-56626146F8C7}">
      <dgm:prSet/>
      <dgm:spPr/>
      <dgm:t>
        <a:bodyPr/>
        <a:lstStyle/>
        <a:p>
          <a:endParaRPr lang="en-US"/>
        </a:p>
      </dgm:t>
    </dgm:pt>
    <dgm:pt modelId="{B4345F82-F86C-44F4-99D8-43C9E36AF296}" type="sibTrans" cxnId="{D33AA30C-1A9B-4F68-B649-56626146F8C7}">
      <dgm:prSet/>
      <dgm:spPr/>
      <dgm:t>
        <a:bodyPr/>
        <a:lstStyle/>
        <a:p>
          <a:endParaRPr lang="en-US"/>
        </a:p>
      </dgm:t>
    </dgm:pt>
    <dgm:pt modelId="{7B28F179-2507-4392-BEF6-EAFE97E9CAD1}">
      <dgm:prSet/>
      <dgm:spPr/>
      <dgm:t>
        <a:bodyPr/>
        <a:lstStyle/>
        <a:p>
          <a:r>
            <a:rPr lang="en-US" dirty="0"/>
            <a:t>Driver provider</a:t>
          </a:r>
        </a:p>
      </dgm:t>
    </dgm:pt>
    <dgm:pt modelId="{9115DD5F-C6E3-4795-853F-6F0C974DE1AF}" type="parTrans" cxnId="{15B9D7C3-438F-47AC-BC6F-3A6DFC248111}">
      <dgm:prSet/>
      <dgm:spPr/>
      <dgm:t>
        <a:bodyPr/>
        <a:lstStyle/>
        <a:p>
          <a:endParaRPr lang="en-US"/>
        </a:p>
      </dgm:t>
    </dgm:pt>
    <dgm:pt modelId="{38188F93-DADB-4B48-B236-2037C1D7861B}" type="sibTrans" cxnId="{15B9D7C3-438F-47AC-BC6F-3A6DFC248111}">
      <dgm:prSet/>
      <dgm:spPr/>
      <dgm:t>
        <a:bodyPr/>
        <a:lstStyle/>
        <a:p>
          <a:endParaRPr lang="en-US"/>
        </a:p>
      </dgm:t>
    </dgm:pt>
    <dgm:pt modelId="{D3874DF3-BEB8-4A63-A58D-A23DDCEC03C9}">
      <dgm:prSet/>
      <dgm:spPr/>
      <dgm:t>
        <a:bodyPr/>
        <a:lstStyle/>
        <a:p>
          <a:r>
            <a:rPr lang="en-US"/>
            <a:t>HR manager</a:t>
          </a:r>
        </a:p>
      </dgm:t>
    </dgm:pt>
    <dgm:pt modelId="{3291733E-C614-4F27-9265-27495A48BAC2}" type="parTrans" cxnId="{DB69CB6E-F108-4AA0-8DD4-FBEFF2CBF5CF}">
      <dgm:prSet/>
      <dgm:spPr/>
      <dgm:t>
        <a:bodyPr/>
        <a:lstStyle/>
        <a:p>
          <a:endParaRPr lang="en-US"/>
        </a:p>
      </dgm:t>
    </dgm:pt>
    <dgm:pt modelId="{D4985FD4-24EC-4CCE-9B8F-35F0447A4620}" type="sibTrans" cxnId="{DB69CB6E-F108-4AA0-8DD4-FBEFF2CBF5CF}">
      <dgm:prSet/>
      <dgm:spPr/>
      <dgm:t>
        <a:bodyPr/>
        <a:lstStyle/>
        <a:p>
          <a:endParaRPr lang="en-US"/>
        </a:p>
      </dgm:t>
    </dgm:pt>
    <dgm:pt modelId="{3B9BC479-4D99-4C17-9A60-FA2B1281083D}">
      <dgm:prSet/>
      <dgm:spPr/>
      <dgm:t>
        <a:bodyPr/>
        <a:lstStyle/>
        <a:p>
          <a:r>
            <a:rPr lang="en-US"/>
            <a:t>Accountant</a:t>
          </a:r>
        </a:p>
      </dgm:t>
    </dgm:pt>
    <dgm:pt modelId="{6F91FC10-A28B-49BC-AB54-3765D3B7B423}" type="parTrans" cxnId="{EB3B5B1A-43F5-43B6-AFC4-CF4DA6FF4210}">
      <dgm:prSet/>
      <dgm:spPr/>
      <dgm:t>
        <a:bodyPr/>
        <a:lstStyle/>
        <a:p>
          <a:endParaRPr lang="en-US"/>
        </a:p>
      </dgm:t>
    </dgm:pt>
    <dgm:pt modelId="{34382369-1B93-4270-A000-0BE3021934FC}" type="sibTrans" cxnId="{EB3B5B1A-43F5-43B6-AFC4-CF4DA6FF4210}">
      <dgm:prSet/>
      <dgm:spPr/>
      <dgm:t>
        <a:bodyPr/>
        <a:lstStyle/>
        <a:p>
          <a:endParaRPr lang="en-US"/>
        </a:p>
      </dgm:t>
    </dgm:pt>
    <dgm:pt modelId="{382C335D-2DEA-4019-BC81-75FFFD703C65}">
      <dgm:prSet/>
      <dgm:spPr/>
      <dgm:t>
        <a:bodyPr/>
        <a:lstStyle/>
        <a:p>
          <a:r>
            <a:rPr lang="en-US"/>
            <a:t>Chief Financial Officer</a:t>
          </a:r>
        </a:p>
      </dgm:t>
    </dgm:pt>
    <dgm:pt modelId="{832FEBAA-F5D2-4597-BC26-24366201FDF8}" type="parTrans" cxnId="{C9F2FCB8-6361-4208-A829-8C5B2226C4F4}">
      <dgm:prSet/>
      <dgm:spPr/>
      <dgm:t>
        <a:bodyPr/>
        <a:lstStyle/>
        <a:p>
          <a:endParaRPr lang="en-US"/>
        </a:p>
      </dgm:t>
    </dgm:pt>
    <dgm:pt modelId="{BCC5262B-CFBE-44E4-A24B-676788A8EF94}" type="sibTrans" cxnId="{C9F2FCB8-6361-4208-A829-8C5B2226C4F4}">
      <dgm:prSet/>
      <dgm:spPr/>
      <dgm:t>
        <a:bodyPr/>
        <a:lstStyle/>
        <a:p>
          <a:endParaRPr lang="en-US"/>
        </a:p>
      </dgm:t>
    </dgm:pt>
    <dgm:pt modelId="{5E8E64FB-E00E-4CC7-B0CA-27D69DE0FE6D}">
      <dgm:prSet/>
      <dgm:spPr/>
      <dgm:t>
        <a:bodyPr/>
        <a:lstStyle/>
        <a:p>
          <a:r>
            <a:rPr lang="en-US"/>
            <a:t>Dispatcher</a:t>
          </a:r>
        </a:p>
      </dgm:t>
    </dgm:pt>
    <dgm:pt modelId="{5681FC72-C5CC-47B6-ACB2-328F5D0CB5B0}" type="parTrans" cxnId="{E6914084-0E2E-4EA5-A698-CA5CD0B72EFF}">
      <dgm:prSet/>
      <dgm:spPr/>
      <dgm:t>
        <a:bodyPr/>
        <a:lstStyle/>
        <a:p>
          <a:endParaRPr lang="en-US"/>
        </a:p>
      </dgm:t>
    </dgm:pt>
    <dgm:pt modelId="{99F0C188-AF9A-4548-939B-2C73A71B074B}" type="sibTrans" cxnId="{E6914084-0E2E-4EA5-A698-CA5CD0B72EFF}">
      <dgm:prSet/>
      <dgm:spPr/>
      <dgm:t>
        <a:bodyPr/>
        <a:lstStyle/>
        <a:p>
          <a:endParaRPr lang="en-US"/>
        </a:p>
      </dgm:t>
    </dgm:pt>
    <dgm:pt modelId="{FD28C914-2032-4957-9B2A-0F53476EB2CC}">
      <dgm:prSet/>
      <dgm:spPr/>
      <dgm:t>
        <a:bodyPr/>
        <a:lstStyle/>
        <a:p>
          <a:r>
            <a:rPr lang="en-US"/>
            <a:t>Customer service</a:t>
          </a:r>
        </a:p>
      </dgm:t>
    </dgm:pt>
    <dgm:pt modelId="{10F028B2-0D8C-4059-BE2D-61B427E64DD5}" type="parTrans" cxnId="{8E27893B-B1D3-4D05-8461-753DEBA81DED}">
      <dgm:prSet/>
      <dgm:spPr/>
      <dgm:t>
        <a:bodyPr/>
        <a:lstStyle/>
        <a:p>
          <a:endParaRPr lang="en-US"/>
        </a:p>
      </dgm:t>
    </dgm:pt>
    <dgm:pt modelId="{4E196A17-F1A3-4EB3-BF9C-635F61E95E55}" type="sibTrans" cxnId="{8E27893B-B1D3-4D05-8461-753DEBA81DED}">
      <dgm:prSet/>
      <dgm:spPr/>
      <dgm:t>
        <a:bodyPr/>
        <a:lstStyle/>
        <a:p>
          <a:endParaRPr lang="en-US"/>
        </a:p>
      </dgm:t>
    </dgm:pt>
    <dgm:pt modelId="{0CC018EA-96BC-4554-A65A-55A2C6B4B7CE}">
      <dgm:prSet/>
      <dgm:spPr/>
      <dgm:t>
        <a:bodyPr/>
        <a:lstStyle/>
        <a:p>
          <a:r>
            <a:rPr lang="en-US" dirty="0"/>
            <a:t>And much more</a:t>
          </a:r>
        </a:p>
      </dgm:t>
    </dgm:pt>
    <dgm:pt modelId="{5D6ACDCF-DC84-43EB-9694-025097949F2F}" type="parTrans" cxnId="{1981E3BA-719D-4FB2-8E5B-CFF64B10DCA9}">
      <dgm:prSet/>
      <dgm:spPr/>
      <dgm:t>
        <a:bodyPr/>
        <a:lstStyle/>
        <a:p>
          <a:endParaRPr lang="en-US"/>
        </a:p>
      </dgm:t>
    </dgm:pt>
    <dgm:pt modelId="{E11F8881-7F27-4FB6-A331-9A25D552D881}" type="sibTrans" cxnId="{1981E3BA-719D-4FB2-8E5B-CFF64B10DCA9}">
      <dgm:prSet/>
      <dgm:spPr/>
      <dgm:t>
        <a:bodyPr/>
        <a:lstStyle/>
        <a:p>
          <a:endParaRPr lang="en-US"/>
        </a:p>
      </dgm:t>
    </dgm:pt>
    <dgm:pt modelId="{4E63FE8B-7739-41B0-AC45-399A721BF848}" type="pres">
      <dgm:prSet presAssocID="{E96BD2BE-63A5-48BD-908D-030959A2E6D7}" presName="linear" presStyleCnt="0">
        <dgm:presLayoutVars>
          <dgm:dir/>
          <dgm:animLvl val="lvl"/>
          <dgm:resizeHandles val="exact"/>
        </dgm:presLayoutVars>
      </dgm:prSet>
      <dgm:spPr/>
    </dgm:pt>
    <dgm:pt modelId="{70EBE214-6DAE-46FE-BB30-0B010A6467F8}" type="pres">
      <dgm:prSet presAssocID="{AD12B898-BEEB-4A3B-9C77-BCFE4D998278}" presName="parentLin" presStyleCnt="0"/>
      <dgm:spPr/>
    </dgm:pt>
    <dgm:pt modelId="{B531EB52-EE01-404B-969D-70C6637FA114}" type="pres">
      <dgm:prSet presAssocID="{AD12B898-BEEB-4A3B-9C77-BCFE4D998278}" presName="parentLeftMargin" presStyleLbl="node1" presStyleIdx="0" presStyleCnt="2"/>
      <dgm:spPr/>
    </dgm:pt>
    <dgm:pt modelId="{0E40A3BA-C7BE-4075-87F6-290C314C02B3}" type="pres">
      <dgm:prSet presAssocID="{AD12B898-BEEB-4A3B-9C77-BCFE4D9982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567B51-EB86-4E50-A669-84DEE15DAF46}" type="pres">
      <dgm:prSet presAssocID="{AD12B898-BEEB-4A3B-9C77-BCFE4D998278}" presName="negativeSpace" presStyleCnt="0"/>
      <dgm:spPr/>
    </dgm:pt>
    <dgm:pt modelId="{B148547F-1B16-46B8-8F84-4993DD9597D7}" type="pres">
      <dgm:prSet presAssocID="{AD12B898-BEEB-4A3B-9C77-BCFE4D998278}" presName="childText" presStyleLbl="conFgAcc1" presStyleIdx="0" presStyleCnt="2">
        <dgm:presLayoutVars>
          <dgm:bulletEnabled val="1"/>
        </dgm:presLayoutVars>
      </dgm:prSet>
      <dgm:spPr/>
    </dgm:pt>
    <dgm:pt modelId="{681EA408-32B0-4585-8C30-F6B80232F29C}" type="pres">
      <dgm:prSet presAssocID="{01C7B98C-1577-41C0-8EA2-CBA6BFF85B02}" presName="spaceBetweenRectangles" presStyleCnt="0"/>
      <dgm:spPr/>
    </dgm:pt>
    <dgm:pt modelId="{B17C7902-9801-42BE-843D-CA4780A7B3BB}" type="pres">
      <dgm:prSet presAssocID="{B66229E8-58B1-42B1-BC4D-64A281DDAB84}" presName="parentLin" presStyleCnt="0"/>
      <dgm:spPr/>
    </dgm:pt>
    <dgm:pt modelId="{D5677E0A-82A3-4C64-8D6A-3D098448C2CF}" type="pres">
      <dgm:prSet presAssocID="{B66229E8-58B1-42B1-BC4D-64A281DDAB84}" presName="parentLeftMargin" presStyleLbl="node1" presStyleIdx="0" presStyleCnt="2"/>
      <dgm:spPr/>
    </dgm:pt>
    <dgm:pt modelId="{0F01E831-2625-44DC-99FB-7708BB992BEF}" type="pres">
      <dgm:prSet presAssocID="{B66229E8-58B1-42B1-BC4D-64A281DDAB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179919-74E1-4B1D-80CF-5A2A2C25FA16}" type="pres">
      <dgm:prSet presAssocID="{B66229E8-58B1-42B1-BC4D-64A281DDAB84}" presName="negativeSpace" presStyleCnt="0"/>
      <dgm:spPr/>
    </dgm:pt>
    <dgm:pt modelId="{3B640A61-2CFF-4714-8FDF-C183FD7D44FD}" type="pres">
      <dgm:prSet presAssocID="{B66229E8-58B1-42B1-BC4D-64A281DDAB84}" presName="childText" presStyleLbl="conFgAcc1" presStyleIdx="1" presStyleCnt="2" custScaleX="100000">
        <dgm:presLayoutVars>
          <dgm:bulletEnabled val="1"/>
        </dgm:presLayoutVars>
      </dgm:prSet>
      <dgm:spPr/>
    </dgm:pt>
  </dgm:ptLst>
  <dgm:cxnLst>
    <dgm:cxn modelId="{D33AA30C-1A9B-4F68-B649-56626146F8C7}" srcId="{B66229E8-58B1-42B1-BC4D-64A281DDAB84}" destId="{D1CDE2F1-090A-43DF-A594-01FE74E9C8C9}" srcOrd="1" destOrd="0" parTransId="{A373E762-968E-4F44-8635-5272361D1E27}" sibTransId="{B4345F82-F86C-44F4-99D8-43C9E36AF296}"/>
    <dgm:cxn modelId="{EB3B5B1A-43F5-43B6-AFC4-CF4DA6FF4210}" srcId="{B66229E8-58B1-42B1-BC4D-64A281DDAB84}" destId="{3B9BC479-4D99-4C17-9A60-FA2B1281083D}" srcOrd="4" destOrd="0" parTransId="{6F91FC10-A28B-49BC-AB54-3765D3B7B423}" sibTransId="{34382369-1B93-4270-A000-0BE3021934FC}"/>
    <dgm:cxn modelId="{2A41EC2D-206E-4B6F-9504-21BE4114436C}" type="presOf" srcId="{5E8E64FB-E00E-4CC7-B0CA-27D69DE0FE6D}" destId="{3B640A61-2CFF-4714-8FDF-C183FD7D44FD}" srcOrd="0" destOrd="6" presId="urn:microsoft.com/office/officeart/2005/8/layout/list1"/>
    <dgm:cxn modelId="{2A508336-A86E-4EF5-8B53-3D0E6E767AD8}" type="presOf" srcId="{FD28C914-2032-4957-9B2A-0F53476EB2CC}" destId="{3B640A61-2CFF-4714-8FDF-C183FD7D44FD}" srcOrd="0" destOrd="7" presId="urn:microsoft.com/office/officeart/2005/8/layout/list1"/>
    <dgm:cxn modelId="{8E27893B-B1D3-4D05-8461-753DEBA81DED}" srcId="{B66229E8-58B1-42B1-BC4D-64A281DDAB84}" destId="{FD28C914-2032-4957-9B2A-0F53476EB2CC}" srcOrd="7" destOrd="0" parTransId="{10F028B2-0D8C-4059-BE2D-61B427E64DD5}" sibTransId="{4E196A17-F1A3-4EB3-BF9C-635F61E95E55}"/>
    <dgm:cxn modelId="{2FF71562-3CE0-4B6E-9554-327D6210CAE3}" type="presOf" srcId="{B66229E8-58B1-42B1-BC4D-64A281DDAB84}" destId="{D5677E0A-82A3-4C64-8D6A-3D098448C2CF}" srcOrd="0" destOrd="0" presId="urn:microsoft.com/office/officeart/2005/8/layout/list1"/>
    <dgm:cxn modelId="{DB69CB6E-F108-4AA0-8DD4-FBEFF2CBF5CF}" srcId="{B66229E8-58B1-42B1-BC4D-64A281DDAB84}" destId="{D3874DF3-BEB8-4A63-A58D-A23DDCEC03C9}" srcOrd="3" destOrd="0" parTransId="{3291733E-C614-4F27-9265-27495A48BAC2}" sibTransId="{D4985FD4-24EC-4CCE-9B8F-35F0447A4620}"/>
    <dgm:cxn modelId="{A84E0170-6004-4356-98E6-64230AED9732}" srcId="{E96BD2BE-63A5-48BD-908D-030959A2E6D7}" destId="{AD12B898-BEEB-4A3B-9C77-BCFE4D998278}" srcOrd="0" destOrd="0" parTransId="{ED9E4E60-CC78-421A-B099-B69C0CE37654}" sibTransId="{01C7B98C-1577-41C0-8EA2-CBA6BFF85B02}"/>
    <dgm:cxn modelId="{D5DD9B72-20F1-43A0-8B3F-DA83372ABB92}" type="presOf" srcId="{D3874DF3-BEB8-4A63-A58D-A23DDCEC03C9}" destId="{3B640A61-2CFF-4714-8FDF-C183FD7D44FD}" srcOrd="0" destOrd="3" presId="urn:microsoft.com/office/officeart/2005/8/layout/list1"/>
    <dgm:cxn modelId="{E2623677-3719-462D-965A-98D7CFF9B4EE}" srcId="{E96BD2BE-63A5-48BD-908D-030959A2E6D7}" destId="{B66229E8-58B1-42B1-BC4D-64A281DDAB84}" srcOrd="1" destOrd="0" parTransId="{1D0CC88C-719B-4F0C-A703-7E9D10D07A42}" sibTransId="{4DC07449-0709-42D8-985F-60B50E675463}"/>
    <dgm:cxn modelId="{DC142779-D5AF-49BC-A642-10E4A4D1C4CB}" type="presOf" srcId="{E96BD2BE-63A5-48BD-908D-030959A2E6D7}" destId="{4E63FE8B-7739-41B0-AC45-399A721BF848}" srcOrd="0" destOrd="0" presId="urn:microsoft.com/office/officeart/2005/8/layout/list1"/>
    <dgm:cxn modelId="{E6914084-0E2E-4EA5-A698-CA5CD0B72EFF}" srcId="{B66229E8-58B1-42B1-BC4D-64A281DDAB84}" destId="{5E8E64FB-E00E-4CC7-B0CA-27D69DE0FE6D}" srcOrd="6" destOrd="0" parTransId="{5681FC72-C5CC-47B6-ACB2-328F5D0CB5B0}" sibTransId="{99F0C188-AF9A-4548-939B-2C73A71B074B}"/>
    <dgm:cxn modelId="{6A721795-129A-4F58-84C9-C4089E4DE9A6}" type="presOf" srcId="{0CC018EA-96BC-4554-A65A-55A2C6B4B7CE}" destId="{3B640A61-2CFF-4714-8FDF-C183FD7D44FD}" srcOrd="0" destOrd="8" presId="urn:microsoft.com/office/officeart/2005/8/layout/list1"/>
    <dgm:cxn modelId="{3FF1639F-64C9-48DA-94D9-6DFEC71A25D6}" type="presOf" srcId="{3B9BC479-4D99-4C17-9A60-FA2B1281083D}" destId="{3B640A61-2CFF-4714-8FDF-C183FD7D44FD}" srcOrd="0" destOrd="4" presId="urn:microsoft.com/office/officeart/2005/8/layout/list1"/>
    <dgm:cxn modelId="{C9F2FCB8-6361-4208-A829-8C5B2226C4F4}" srcId="{B66229E8-58B1-42B1-BC4D-64A281DDAB84}" destId="{382C335D-2DEA-4019-BC81-75FFFD703C65}" srcOrd="5" destOrd="0" parTransId="{832FEBAA-F5D2-4597-BC26-24366201FDF8}" sibTransId="{BCC5262B-CFBE-44E4-A24B-676788A8EF94}"/>
    <dgm:cxn modelId="{1981E3BA-719D-4FB2-8E5B-CFF64B10DCA9}" srcId="{B66229E8-58B1-42B1-BC4D-64A281DDAB84}" destId="{0CC018EA-96BC-4554-A65A-55A2C6B4B7CE}" srcOrd="8" destOrd="0" parTransId="{5D6ACDCF-DC84-43EB-9694-025097949F2F}" sibTransId="{E11F8881-7F27-4FB6-A331-9A25D552D881}"/>
    <dgm:cxn modelId="{15B9D7C3-438F-47AC-BC6F-3A6DFC248111}" srcId="{B66229E8-58B1-42B1-BC4D-64A281DDAB84}" destId="{7B28F179-2507-4392-BEF6-EAFE97E9CAD1}" srcOrd="2" destOrd="0" parTransId="{9115DD5F-C6E3-4795-853F-6F0C974DE1AF}" sibTransId="{38188F93-DADB-4B48-B236-2037C1D7861B}"/>
    <dgm:cxn modelId="{ADF274C4-B34D-4FA6-A0BD-5A4C384D57FA}" type="presOf" srcId="{D1CDE2F1-090A-43DF-A594-01FE74E9C8C9}" destId="{3B640A61-2CFF-4714-8FDF-C183FD7D44FD}" srcOrd="0" destOrd="1" presId="urn:microsoft.com/office/officeart/2005/8/layout/list1"/>
    <dgm:cxn modelId="{430EAFC7-BE64-442B-BCB6-B67B958154BF}" type="presOf" srcId="{AD12B898-BEEB-4A3B-9C77-BCFE4D998278}" destId="{0E40A3BA-C7BE-4075-87F6-290C314C02B3}" srcOrd="1" destOrd="0" presId="urn:microsoft.com/office/officeart/2005/8/layout/list1"/>
    <dgm:cxn modelId="{E0FC26D6-182E-4429-9734-4A8BC9EB0DEC}" type="presOf" srcId="{B66229E8-58B1-42B1-BC4D-64A281DDAB84}" destId="{0F01E831-2625-44DC-99FB-7708BB992BEF}" srcOrd="1" destOrd="0" presId="urn:microsoft.com/office/officeart/2005/8/layout/list1"/>
    <dgm:cxn modelId="{155B34EE-E103-47F6-B870-406F1DB3F259}" type="presOf" srcId="{382C335D-2DEA-4019-BC81-75FFFD703C65}" destId="{3B640A61-2CFF-4714-8FDF-C183FD7D44FD}" srcOrd="0" destOrd="5" presId="urn:microsoft.com/office/officeart/2005/8/layout/list1"/>
    <dgm:cxn modelId="{C34B07EF-7DAC-4AFC-A36D-BB479CED62BA}" srcId="{B66229E8-58B1-42B1-BC4D-64A281DDAB84}" destId="{2AB59A5B-354C-43F6-8D04-F72CFE23801C}" srcOrd="0" destOrd="0" parTransId="{35263A69-6CB9-47BC-A885-3FEB3AFCD1ED}" sibTransId="{EB8AA077-7C86-44D2-BD9D-DE0479B832E7}"/>
    <dgm:cxn modelId="{60105BF7-AC16-4CC9-B8D2-B2302C7175F1}" type="presOf" srcId="{2AB59A5B-354C-43F6-8D04-F72CFE23801C}" destId="{3B640A61-2CFF-4714-8FDF-C183FD7D44FD}" srcOrd="0" destOrd="0" presId="urn:microsoft.com/office/officeart/2005/8/layout/list1"/>
    <dgm:cxn modelId="{17CC83F9-F043-4139-8E43-8B31CB4FCB8D}" type="presOf" srcId="{AD12B898-BEEB-4A3B-9C77-BCFE4D998278}" destId="{B531EB52-EE01-404B-969D-70C6637FA114}" srcOrd="0" destOrd="0" presId="urn:microsoft.com/office/officeart/2005/8/layout/list1"/>
    <dgm:cxn modelId="{9297BCFF-C7C1-4AF0-90F8-57C07E8FB23B}" type="presOf" srcId="{7B28F179-2507-4392-BEF6-EAFE97E9CAD1}" destId="{3B640A61-2CFF-4714-8FDF-C183FD7D44FD}" srcOrd="0" destOrd="2" presId="urn:microsoft.com/office/officeart/2005/8/layout/list1"/>
    <dgm:cxn modelId="{CD59A8D7-95C0-4CFE-8B4D-69C185CE2F57}" type="presParOf" srcId="{4E63FE8B-7739-41B0-AC45-399A721BF848}" destId="{70EBE214-6DAE-46FE-BB30-0B010A6467F8}" srcOrd="0" destOrd="0" presId="urn:microsoft.com/office/officeart/2005/8/layout/list1"/>
    <dgm:cxn modelId="{FC13FD78-3D29-4BA2-AE29-6D71276AF0EF}" type="presParOf" srcId="{70EBE214-6DAE-46FE-BB30-0B010A6467F8}" destId="{B531EB52-EE01-404B-969D-70C6637FA114}" srcOrd="0" destOrd="0" presId="urn:microsoft.com/office/officeart/2005/8/layout/list1"/>
    <dgm:cxn modelId="{8B724779-56C2-4618-A16E-B24BCD17D22F}" type="presParOf" srcId="{70EBE214-6DAE-46FE-BB30-0B010A6467F8}" destId="{0E40A3BA-C7BE-4075-87F6-290C314C02B3}" srcOrd="1" destOrd="0" presId="urn:microsoft.com/office/officeart/2005/8/layout/list1"/>
    <dgm:cxn modelId="{39F61371-3D4D-4067-A8A3-87D9B25A000B}" type="presParOf" srcId="{4E63FE8B-7739-41B0-AC45-399A721BF848}" destId="{92567B51-EB86-4E50-A669-84DEE15DAF46}" srcOrd="1" destOrd="0" presId="urn:microsoft.com/office/officeart/2005/8/layout/list1"/>
    <dgm:cxn modelId="{4253C7C2-358A-497C-A948-7DD991A7CDE0}" type="presParOf" srcId="{4E63FE8B-7739-41B0-AC45-399A721BF848}" destId="{B148547F-1B16-46B8-8F84-4993DD9597D7}" srcOrd="2" destOrd="0" presId="urn:microsoft.com/office/officeart/2005/8/layout/list1"/>
    <dgm:cxn modelId="{D39237A6-79BD-49B7-834E-4A6B70AC1A5E}" type="presParOf" srcId="{4E63FE8B-7739-41B0-AC45-399A721BF848}" destId="{681EA408-32B0-4585-8C30-F6B80232F29C}" srcOrd="3" destOrd="0" presId="urn:microsoft.com/office/officeart/2005/8/layout/list1"/>
    <dgm:cxn modelId="{16F23389-DFF7-4CD1-8DE4-F26D87CF0E9D}" type="presParOf" srcId="{4E63FE8B-7739-41B0-AC45-399A721BF848}" destId="{B17C7902-9801-42BE-843D-CA4780A7B3BB}" srcOrd="4" destOrd="0" presId="urn:microsoft.com/office/officeart/2005/8/layout/list1"/>
    <dgm:cxn modelId="{09FE5743-F437-474A-B6F5-0B90A431595C}" type="presParOf" srcId="{B17C7902-9801-42BE-843D-CA4780A7B3BB}" destId="{D5677E0A-82A3-4C64-8D6A-3D098448C2CF}" srcOrd="0" destOrd="0" presId="urn:microsoft.com/office/officeart/2005/8/layout/list1"/>
    <dgm:cxn modelId="{017164BC-6F20-4190-A11B-474430DCF4C2}" type="presParOf" srcId="{B17C7902-9801-42BE-843D-CA4780A7B3BB}" destId="{0F01E831-2625-44DC-99FB-7708BB992BEF}" srcOrd="1" destOrd="0" presId="urn:microsoft.com/office/officeart/2005/8/layout/list1"/>
    <dgm:cxn modelId="{DDF177CE-6196-4A34-A9BB-5EE4502D3558}" type="presParOf" srcId="{4E63FE8B-7739-41B0-AC45-399A721BF848}" destId="{49179919-74E1-4B1D-80CF-5A2A2C25FA16}" srcOrd="5" destOrd="0" presId="urn:microsoft.com/office/officeart/2005/8/layout/list1"/>
    <dgm:cxn modelId="{1EE6C4B7-0B0E-4B32-97E2-E2045E4116D9}" type="presParOf" srcId="{4E63FE8B-7739-41B0-AC45-399A721BF848}" destId="{3B640A61-2CFF-4714-8FDF-C183FD7D44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043FB7-3150-47AC-95A2-436571531F39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B6EE94F-80B7-45F6-A058-F91DF6363E64}">
      <dgm:prSet/>
      <dgm:spPr/>
      <dgm:t>
        <a:bodyPr/>
        <a:lstStyle/>
        <a:p>
          <a:r>
            <a:rPr lang="en-US"/>
            <a:t>Separate the driver’s performance from the IC’s performance</a:t>
          </a:r>
        </a:p>
      </dgm:t>
    </dgm:pt>
    <dgm:pt modelId="{20E4AB61-78BD-40ED-8688-3E40680EBA29}" type="parTrans" cxnId="{66F1AEB4-4737-4D7A-86FC-B0F970DF341C}">
      <dgm:prSet/>
      <dgm:spPr/>
      <dgm:t>
        <a:bodyPr/>
        <a:lstStyle/>
        <a:p>
          <a:endParaRPr lang="en-US"/>
        </a:p>
      </dgm:t>
    </dgm:pt>
    <dgm:pt modelId="{B5C4A492-105B-43EC-9943-6FE557E1C456}" type="sibTrans" cxnId="{66F1AEB4-4737-4D7A-86FC-B0F970DF341C}">
      <dgm:prSet/>
      <dgm:spPr/>
      <dgm:t>
        <a:bodyPr/>
        <a:lstStyle/>
        <a:p>
          <a:endParaRPr lang="en-US"/>
        </a:p>
      </dgm:t>
    </dgm:pt>
    <dgm:pt modelId="{DA6B56CD-FFAE-4C1E-8774-ED3916AF6843}">
      <dgm:prSet/>
      <dgm:spPr/>
      <dgm:t>
        <a:bodyPr/>
        <a:lstStyle/>
        <a:p>
          <a:r>
            <a:rPr lang="en-US"/>
            <a:t>The IC provides a driver</a:t>
          </a:r>
        </a:p>
      </dgm:t>
    </dgm:pt>
    <dgm:pt modelId="{98309B69-B9D7-4936-A559-71E8447BD716}" type="parTrans" cxnId="{38A1571B-CC42-4914-AC47-671E6103B416}">
      <dgm:prSet/>
      <dgm:spPr/>
      <dgm:t>
        <a:bodyPr/>
        <a:lstStyle/>
        <a:p>
          <a:endParaRPr lang="en-US"/>
        </a:p>
      </dgm:t>
    </dgm:pt>
    <dgm:pt modelId="{F7498CC2-D270-4F10-8B35-BB09EEB591D5}" type="sibTrans" cxnId="{38A1571B-CC42-4914-AC47-671E6103B416}">
      <dgm:prSet/>
      <dgm:spPr/>
      <dgm:t>
        <a:bodyPr/>
        <a:lstStyle/>
        <a:p>
          <a:endParaRPr lang="en-US"/>
        </a:p>
      </dgm:t>
    </dgm:pt>
    <dgm:pt modelId="{A83884DD-06C2-46D7-9D67-8EE9067DFEFA}">
      <dgm:prSet/>
      <dgm:spPr/>
      <dgm:t>
        <a:bodyPr/>
        <a:lstStyle/>
        <a:p>
          <a:r>
            <a:rPr lang="en-US"/>
            <a:t>Is the driver safety qualified?</a:t>
          </a:r>
        </a:p>
      </dgm:t>
    </dgm:pt>
    <dgm:pt modelId="{FC5DEB43-A01F-44BC-BFB8-8E3325D2FDE3}" type="parTrans" cxnId="{FE78144F-D9CA-442F-8B5E-32314F83EDD9}">
      <dgm:prSet/>
      <dgm:spPr/>
      <dgm:t>
        <a:bodyPr/>
        <a:lstStyle/>
        <a:p>
          <a:endParaRPr lang="en-US"/>
        </a:p>
      </dgm:t>
    </dgm:pt>
    <dgm:pt modelId="{1122C723-8A19-4CD1-B9E3-5A07DED3AA24}" type="sibTrans" cxnId="{FE78144F-D9CA-442F-8B5E-32314F83EDD9}">
      <dgm:prSet/>
      <dgm:spPr/>
      <dgm:t>
        <a:bodyPr/>
        <a:lstStyle/>
        <a:p>
          <a:endParaRPr lang="en-US"/>
        </a:p>
      </dgm:t>
    </dgm:pt>
    <dgm:pt modelId="{26FD32E0-F2D4-46C3-AE97-9204ECCA2729}">
      <dgm:prSet/>
      <dgm:spPr/>
      <dgm:t>
        <a:bodyPr/>
        <a:lstStyle/>
        <a:p>
          <a:r>
            <a:rPr lang="en-US"/>
            <a:t>Does the driver perform safely?</a:t>
          </a:r>
        </a:p>
      </dgm:t>
    </dgm:pt>
    <dgm:pt modelId="{268B0BFD-75EB-4190-B8E3-FD60E8A7A4CB}" type="parTrans" cxnId="{6B3AEC06-8155-4B45-BE94-74EFDD8FCCFF}">
      <dgm:prSet/>
      <dgm:spPr/>
      <dgm:t>
        <a:bodyPr/>
        <a:lstStyle/>
        <a:p>
          <a:endParaRPr lang="en-US"/>
        </a:p>
      </dgm:t>
    </dgm:pt>
    <dgm:pt modelId="{E71EF6F7-E482-4381-A08A-3A1693770383}" type="sibTrans" cxnId="{6B3AEC06-8155-4B45-BE94-74EFDD8FCCFF}">
      <dgm:prSet/>
      <dgm:spPr/>
      <dgm:t>
        <a:bodyPr/>
        <a:lstStyle/>
        <a:p>
          <a:endParaRPr lang="en-US"/>
        </a:p>
      </dgm:t>
    </dgm:pt>
    <dgm:pt modelId="{71D61E2A-DEC2-4DAA-98CB-F82CEFE55BCB}">
      <dgm:prSet/>
      <dgm:spPr/>
      <dgm:t>
        <a:bodyPr/>
        <a:lstStyle/>
        <a:p>
          <a:r>
            <a:rPr lang="en-US"/>
            <a:t>Does the driver comply with laws?</a:t>
          </a:r>
        </a:p>
      </dgm:t>
    </dgm:pt>
    <dgm:pt modelId="{5D8F960C-EB0F-4EE7-B225-FB8EBAB9939B}" type="parTrans" cxnId="{0DA8CEB5-9073-4204-BFA9-5C0870507784}">
      <dgm:prSet/>
      <dgm:spPr/>
      <dgm:t>
        <a:bodyPr/>
        <a:lstStyle/>
        <a:p>
          <a:endParaRPr lang="en-US"/>
        </a:p>
      </dgm:t>
    </dgm:pt>
    <dgm:pt modelId="{8CC34BA2-6127-4954-84CB-4A0162175B1C}" type="sibTrans" cxnId="{0DA8CEB5-9073-4204-BFA9-5C0870507784}">
      <dgm:prSet/>
      <dgm:spPr/>
      <dgm:t>
        <a:bodyPr/>
        <a:lstStyle/>
        <a:p>
          <a:endParaRPr lang="en-US"/>
        </a:p>
      </dgm:t>
    </dgm:pt>
    <dgm:pt modelId="{DBDDE7AE-4C7E-4711-89B6-DC397099DC16}">
      <dgm:prSet/>
      <dgm:spPr/>
      <dgm:t>
        <a:bodyPr/>
        <a:lstStyle/>
        <a:p>
          <a:r>
            <a:rPr lang="en-US"/>
            <a:t>Is the driver professional?</a:t>
          </a:r>
        </a:p>
      </dgm:t>
    </dgm:pt>
    <dgm:pt modelId="{7361F142-7D3D-49F2-8A35-434E1B972EA5}" type="parTrans" cxnId="{2BE22CB6-806F-4506-BF6A-627C2CC38C9C}">
      <dgm:prSet/>
      <dgm:spPr/>
      <dgm:t>
        <a:bodyPr/>
        <a:lstStyle/>
        <a:p>
          <a:endParaRPr lang="en-US"/>
        </a:p>
      </dgm:t>
    </dgm:pt>
    <dgm:pt modelId="{5A083BE1-AFFF-4C17-BD27-C8E8F8A0A5DA}" type="sibTrans" cxnId="{2BE22CB6-806F-4506-BF6A-627C2CC38C9C}">
      <dgm:prSet/>
      <dgm:spPr/>
      <dgm:t>
        <a:bodyPr/>
        <a:lstStyle/>
        <a:p>
          <a:endParaRPr lang="en-US"/>
        </a:p>
      </dgm:t>
    </dgm:pt>
    <dgm:pt modelId="{FF6051D4-31F1-4092-A5D2-91FDD239A339}">
      <dgm:prSet/>
      <dgm:spPr/>
      <dgm:t>
        <a:bodyPr/>
        <a:lstStyle/>
        <a:p>
          <a:r>
            <a:rPr lang="en-US"/>
            <a:t>Does the driver provide good service?</a:t>
          </a:r>
        </a:p>
      </dgm:t>
    </dgm:pt>
    <dgm:pt modelId="{5D37880B-881F-4561-8680-3047A2C7B710}" type="parTrans" cxnId="{D185CFCD-E991-4BAC-8DEA-95ADEA42D0EE}">
      <dgm:prSet/>
      <dgm:spPr/>
      <dgm:t>
        <a:bodyPr/>
        <a:lstStyle/>
        <a:p>
          <a:endParaRPr lang="en-US"/>
        </a:p>
      </dgm:t>
    </dgm:pt>
    <dgm:pt modelId="{0FE106FA-E3BC-473F-96CB-29525190EDDE}" type="sibTrans" cxnId="{D185CFCD-E991-4BAC-8DEA-95ADEA42D0EE}">
      <dgm:prSet/>
      <dgm:spPr/>
      <dgm:t>
        <a:bodyPr/>
        <a:lstStyle/>
        <a:p>
          <a:endParaRPr lang="en-US"/>
        </a:p>
      </dgm:t>
    </dgm:pt>
    <dgm:pt modelId="{98B520E8-D085-4FF3-B536-00C49AEDCC87}" type="pres">
      <dgm:prSet presAssocID="{27043FB7-3150-47AC-95A2-436571531F39}" presName="diagram" presStyleCnt="0">
        <dgm:presLayoutVars>
          <dgm:dir/>
          <dgm:resizeHandles val="exact"/>
        </dgm:presLayoutVars>
      </dgm:prSet>
      <dgm:spPr/>
    </dgm:pt>
    <dgm:pt modelId="{E4D37517-1C46-49D9-9CA4-3D1004E0314E}" type="pres">
      <dgm:prSet presAssocID="{2B6EE94F-80B7-45F6-A058-F91DF6363E64}" presName="node" presStyleLbl="node1" presStyleIdx="0" presStyleCnt="7">
        <dgm:presLayoutVars>
          <dgm:bulletEnabled val="1"/>
        </dgm:presLayoutVars>
      </dgm:prSet>
      <dgm:spPr/>
    </dgm:pt>
    <dgm:pt modelId="{6A7EB498-D1F8-43E4-BB80-3D32C319C13A}" type="pres">
      <dgm:prSet presAssocID="{B5C4A492-105B-43EC-9943-6FE557E1C456}" presName="sibTrans" presStyleCnt="0"/>
      <dgm:spPr/>
    </dgm:pt>
    <dgm:pt modelId="{F857BBC8-7429-473E-9114-DE320AD2D850}" type="pres">
      <dgm:prSet presAssocID="{DA6B56CD-FFAE-4C1E-8774-ED3916AF6843}" presName="node" presStyleLbl="node1" presStyleIdx="1" presStyleCnt="7">
        <dgm:presLayoutVars>
          <dgm:bulletEnabled val="1"/>
        </dgm:presLayoutVars>
      </dgm:prSet>
      <dgm:spPr/>
    </dgm:pt>
    <dgm:pt modelId="{3761539E-4441-46C9-85D6-64C5F3CBF420}" type="pres">
      <dgm:prSet presAssocID="{F7498CC2-D270-4F10-8B35-BB09EEB591D5}" presName="sibTrans" presStyleCnt="0"/>
      <dgm:spPr/>
    </dgm:pt>
    <dgm:pt modelId="{120784B5-EE09-4D12-9FCC-3E2335D10D83}" type="pres">
      <dgm:prSet presAssocID="{A83884DD-06C2-46D7-9D67-8EE9067DFEFA}" presName="node" presStyleLbl="node1" presStyleIdx="2" presStyleCnt="7">
        <dgm:presLayoutVars>
          <dgm:bulletEnabled val="1"/>
        </dgm:presLayoutVars>
      </dgm:prSet>
      <dgm:spPr/>
    </dgm:pt>
    <dgm:pt modelId="{B27254A3-CEBA-49DF-B3E6-53C824B16826}" type="pres">
      <dgm:prSet presAssocID="{1122C723-8A19-4CD1-B9E3-5A07DED3AA24}" presName="sibTrans" presStyleCnt="0"/>
      <dgm:spPr/>
    </dgm:pt>
    <dgm:pt modelId="{C39FBBE7-C730-47D4-921E-11D980B33462}" type="pres">
      <dgm:prSet presAssocID="{26FD32E0-F2D4-46C3-AE97-9204ECCA2729}" presName="node" presStyleLbl="node1" presStyleIdx="3" presStyleCnt="7">
        <dgm:presLayoutVars>
          <dgm:bulletEnabled val="1"/>
        </dgm:presLayoutVars>
      </dgm:prSet>
      <dgm:spPr/>
    </dgm:pt>
    <dgm:pt modelId="{A8FE5C59-E005-4A3E-BBE9-46E5D49A8833}" type="pres">
      <dgm:prSet presAssocID="{E71EF6F7-E482-4381-A08A-3A1693770383}" presName="sibTrans" presStyleCnt="0"/>
      <dgm:spPr/>
    </dgm:pt>
    <dgm:pt modelId="{136C856C-EB2B-4F54-8481-63CCF4C658E4}" type="pres">
      <dgm:prSet presAssocID="{71D61E2A-DEC2-4DAA-98CB-F82CEFE55BCB}" presName="node" presStyleLbl="node1" presStyleIdx="4" presStyleCnt="7">
        <dgm:presLayoutVars>
          <dgm:bulletEnabled val="1"/>
        </dgm:presLayoutVars>
      </dgm:prSet>
      <dgm:spPr/>
    </dgm:pt>
    <dgm:pt modelId="{3BA0CCFE-0D59-4EBE-918B-E80F3575B01F}" type="pres">
      <dgm:prSet presAssocID="{8CC34BA2-6127-4954-84CB-4A0162175B1C}" presName="sibTrans" presStyleCnt="0"/>
      <dgm:spPr/>
    </dgm:pt>
    <dgm:pt modelId="{E8C9F075-BC22-4954-8959-0B9A32BB7066}" type="pres">
      <dgm:prSet presAssocID="{DBDDE7AE-4C7E-4711-89B6-DC397099DC16}" presName="node" presStyleLbl="node1" presStyleIdx="5" presStyleCnt="7">
        <dgm:presLayoutVars>
          <dgm:bulletEnabled val="1"/>
        </dgm:presLayoutVars>
      </dgm:prSet>
      <dgm:spPr/>
    </dgm:pt>
    <dgm:pt modelId="{BCA052F1-28A3-4B39-8E69-8A8A720B3345}" type="pres">
      <dgm:prSet presAssocID="{5A083BE1-AFFF-4C17-BD27-C8E8F8A0A5DA}" presName="sibTrans" presStyleCnt="0"/>
      <dgm:spPr/>
    </dgm:pt>
    <dgm:pt modelId="{AB93DB58-0440-4D0B-A8D9-4B183F04000F}" type="pres">
      <dgm:prSet presAssocID="{FF6051D4-31F1-4092-A5D2-91FDD239A339}" presName="node" presStyleLbl="node1" presStyleIdx="6" presStyleCnt="7">
        <dgm:presLayoutVars>
          <dgm:bulletEnabled val="1"/>
        </dgm:presLayoutVars>
      </dgm:prSet>
      <dgm:spPr/>
    </dgm:pt>
  </dgm:ptLst>
  <dgm:cxnLst>
    <dgm:cxn modelId="{6B3AEC06-8155-4B45-BE94-74EFDD8FCCFF}" srcId="{27043FB7-3150-47AC-95A2-436571531F39}" destId="{26FD32E0-F2D4-46C3-AE97-9204ECCA2729}" srcOrd="3" destOrd="0" parTransId="{268B0BFD-75EB-4190-B8E3-FD60E8A7A4CB}" sibTransId="{E71EF6F7-E482-4381-A08A-3A1693770383}"/>
    <dgm:cxn modelId="{DBB65F13-4DDC-4176-A2AE-53CB520B8D39}" type="presOf" srcId="{DBDDE7AE-4C7E-4711-89B6-DC397099DC16}" destId="{E8C9F075-BC22-4954-8959-0B9A32BB7066}" srcOrd="0" destOrd="0" presId="urn:microsoft.com/office/officeart/2005/8/layout/default"/>
    <dgm:cxn modelId="{38A1571B-CC42-4914-AC47-671E6103B416}" srcId="{27043FB7-3150-47AC-95A2-436571531F39}" destId="{DA6B56CD-FFAE-4C1E-8774-ED3916AF6843}" srcOrd="1" destOrd="0" parTransId="{98309B69-B9D7-4936-A559-71E8447BD716}" sibTransId="{F7498CC2-D270-4F10-8B35-BB09EEB591D5}"/>
    <dgm:cxn modelId="{941D4825-5C13-49B8-9063-7162502F1295}" type="presOf" srcId="{27043FB7-3150-47AC-95A2-436571531F39}" destId="{98B520E8-D085-4FF3-B536-00C49AEDCC87}" srcOrd="0" destOrd="0" presId="urn:microsoft.com/office/officeart/2005/8/layout/default"/>
    <dgm:cxn modelId="{A63ECE2A-2637-433F-AA9C-86A46C00344B}" type="presOf" srcId="{26FD32E0-F2D4-46C3-AE97-9204ECCA2729}" destId="{C39FBBE7-C730-47D4-921E-11D980B33462}" srcOrd="0" destOrd="0" presId="urn:microsoft.com/office/officeart/2005/8/layout/default"/>
    <dgm:cxn modelId="{570F1A30-0FA1-4514-BF9C-57982BEEC2A2}" type="presOf" srcId="{71D61E2A-DEC2-4DAA-98CB-F82CEFE55BCB}" destId="{136C856C-EB2B-4F54-8481-63CCF4C658E4}" srcOrd="0" destOrd="0" presId="urn:microsoft.com/office/officeart/2005/8/layout/default"/>
    <dgm:cxn modelId="{FE78144F-D9CA-442F-8B5E-32314F83EDD9}" srcId="{27043FB7-3150-47AC-95A2-436571531F39}" destId="{A83884DD-06C2-46D7-9D67-8EE9067DFEFA}" srcOrd="2" destOrd="0" parTransId="{FC5DEB43-A01F-44BC-BFB8-8E3325D2FDE3}" sibTransId="{1122C723-8A19-4CD1-B9E3-5A07DED3AA24}"/>
    <dgm:cxn modelId="{7CFCC863-437B-44D6-88CD-30CE63001C6D}" type="presOf" srcId="{2B6EE94F-80B7-45F6-A058-F91DF6363E64}" destId="{E4D37517-1C46-49D9-9CA4-3D1004E0314E}" srcOrd="0" destOrd="0" presId="urn:microsoft.com/office/officeart/2005/8/layout/default"/>
    <dgm:cxn modelId="{66E23D67-344A-4ADD-856B-D72D08FC5EBC}" type="presOf" srcId="{A83884DD-06C2-46D7-9D67-8EE9067DFEFA}" destId="{120784B5-EE09-4D12-9FCC-3E2335D10D83}" srcOrd="0" destOrd="0" presId="urn:microsoft.com/office/officeart/2005/8/layout/default"/>
    <dgm:cxn modelId="{4A048C6C-914C-486C-8DC8-F40EE521EE06}" type="presOf" srcId="{DA6B56CD-FFAE-4C1E-8774-ED3916AF6843}" destId="{F857BBC8-7429-473E-9114-DE320AD2D850}" srcOrd="0" destOrd="0" presId="urn:microsoft.com/office/officeart/2005/8/layout/default"/>
    <dgm:cxn modelId="{66F1AEB4-4737-4D7A-86FC-B0F970DF341C}" srcId="{27043FB7-3150-47AC-95A2-436571531F39}" destId="{2B6EE94F-80B7-45F6-A058-F91DF6363E64}" srcOrd="0" destOrd="0" parTransId="{20E4AB61-78BD-40ED-8688-3E40680EBA29}" sibTransId="{B5C4A492-105B-43EC-9943-6FE557E1C456}"/>
    <dgm:cxn modelId="{0DA8CEB5-9073-4204-BFA9-5C0870507784}" srcId="{27043FB7-3150-47AC-95A2-436571531F39}" destId="{71D61E2A-DEC2-4DAA-98CB-F82CEFE55BCB}" srcOrd="4" destOrd="0" parTransId="{5D8F960C-EB0F-4EE7-B225-FB8EBAB9939B}" sibTransId="{8CC34BA2-6127-4954-84CB-4A0162175B1C}"/>
    <dgm:cxn modelId="{2BE22CB6-806F-4506-BF6A-627C2CC38C9C}" srcId="{27043FB7-3150-47AC-95A2-436571531F39}" destId="{DBDDE7AE-4C7E-4711-89B6-DC397099DC16}" srcOrd="5" destOrd="0" parTransId="{7361F142-7D3D-49F2-8A35-434E1B972EA5}" sibTransId="{5A083BE1-AFFF-4C17-BD27-C8E8F8A0A5DA}"/>
    <dgm:cxn modelId="{00E628CD-B20E-4EEB-A723-1213FF6D3CF2}" type="presOf" srcId="{FF6051D4-31F1-4092-A5D2-91FDD239A339}" destId="{AB93DB58-0440-4D0B-A8D9-4B183F04000F}" srcOrd="0" destOrd="0" presId="urn:microsoft.com/office/officeart/2005/8/layout/default"/>
    <dgm:cxn modelId="{D185CFCD-E991-4BAC-8DEA-95ADEA42D0EE}" srcId="{27043FB7-3150-47AC-95A2-436571531F39}" destId="{FF6051D4-31F1-4092-A5D2-91FDD239A339}" srcOrd="6" destOrd="0" parTransId="{5D37880B-881F-4561-8680-3047A2C7B710}" sibTransId="{0FE106FA-E3BC-473F-96CB-29525190EDDE}"/>
    <dgm:cxn modelId="{87636228-97D1-4171-81CA-71F2017968F1}" type="presParOf" srcId="{98B520E8-D085-4FF3-B536-00C49AEDCC87}" destId="{E4D37517-1C46-49D9-9CA4-3D1004E0314E}" srcOrd="0" destOrd="0" presId="urn:microsoft.com/office/officeart/2005/8/layout/default"/>
    <dgm:cxn modelId="{CC98EBC3-6E59-4687-BB6E-BF6A6D1BB31B}" type="presParOf" srcId="{98B520E8-D085-4FF3-B536-00C49AEDCC87}" destId="{6A7EB498-D1F8-43E4-BB80-3D32C319C13A}" srcOrd="1" destOrd="0" presId="urn:microsoft.com/office/officeart/2005/8/layout/default"/>
    <dgm:cxn modelId="{72652D55-C4AA-4124-AD8D-C3D884447A88}" type="presParOf" srcId="{98B520E8-D085-4FF3-B536-00C49AEDCC87}" destId="{F857BBC8-7429-473E-9114-DE320AD2D850}" srcOrd="2" destOrd="0" presId="urn:microsoft.com/office/officeart/2005/8/layout/default"/>
    <dgm:cxn modelId="{12F86C21-4FFB-4C79-AB20-C2003E9B70EE}" type="presParOf" srcId="{98B520E8-D085-4FF3-B536-00C49AEDCC87}" destId="{3761539E-4441-46C9-85D6-64C5F3CBF420}" srcOrd="3" destOrd="0" presId="urn:microsoft.com/office/officeart/2005/8/layout/default"/>
    <dgm:cxn modelId="{D00FCF7D-4B33-4709-A224-03451C1090D9}" type="presParOf" srcId="{98B520E8-D085-4FF3-B536-00C49AEDCC87}" destId="{120784B5-EE09-4D12-9FCC-3E2335D10D83}" srcOrd="4" destOrd="0" presId="urn:microsoft.com/office/officeart/2005/8/layout/default"/>
    <dgm:cxn modelId="{4E55A561-A9ED-45F0-9598-84621D63F474}" type="presParOf" srcId="{98B520E8-D085-4FF3-B536-00C49AEDCC87}" destId="{B27254A3-CEBA-49DF-B3E6-53C824B16826}" srcOrd="5" destOrd="0" presId="urn:microsoft.com/office/officeart/2005/8/layout/default"/>
    <dgm:cxn modelId="{D0936C41-43B6-4428-BE92-034CDA440D2E}" type="presParOf" srcId="{98B520E8-D085-4FF3-B536-00C49AEDCC87}" destId="{C39FBBE7-C730-47D4-921E-11D980B33462}" srcOrd="6" destOrd="0" presId="urn:microsoft.com/office/officeart/2005/8/layout/default"/>
    <dgm:cxn modelId="{17DFF1F3-1FB8-4EA4-A466-33116BADC2BB}" type="presParOf" srcId="{98B520E8-D085-4FF3-B536-00C49AEDCC87}" destId="{A8FE5C59-E005-4A3E-BBE9-46E5D49A8833}" srcOrd="7" destOrd="0" presId="urn:microsoft.com/office/officeart/2005/8/layout/default"/>
    <dgm:cxn modelId="{58011209-8BC9-45DD-A4D8-1052B2717CF0}" type="presParOf" srcId="{98B520E8-D085-4FF3-B536-00C49AEDCC87}" destId="{136C856C-EB2B-4F54-8481-63CCF4C658E4}" srcOrd="8" destOrd="0" presId="urn:microsoft.com/office/officeart/2005/8/layout/default"/>
    <dgm:cxn modelId="{F5F8C837-CE0E-4FA3-91AC-8BECB2907B3F}" type="presParOf" srcId="{98B520E8-D085-4FF3-B536-00C49AEDCC87}" destId="{3BA0CCFE-0D59-4EBE-918B-E80F3575B01F}" srcOrd="9" destOrd="0" presId="urn:microsoft.com/office/officeart/2005/8/layout/default"/>
    <dgm:cxn modelId="{7822691F-E79D-4EB1-BD37-24938A830659}" type="presParOf" srcId="{98B520E8-D085-4FF3-B536-00C49AEDCC87}" destId="{E8C9F075-BC22-4954-8959-0B9A32BB7066}" srcOrd="10" destOrd="0" presId="urn:microsoft.com/office/officeart/2005/8/layout/default"/>
    <dgm:cxn modelId="{BE919282-F1EE-4954-9F72-9B8EA3BB79B4}" type="presParOf" srcId="{98B520E8-D085-4FF3-B536-00C49AEDCC87}" destId="{BCA052F1-28A3-4B39-8E69-8A8A720B3345}" srcOrd="11" destOrd="0" presId="urn:microsoft.com/office/officeart/2005/8/layout/default"/>
    <dgm:cxn modelId="{FD5E04E6-A613-4B48-8FD8-CAD0726881B4}" type="presParOf" srcId="{98B520E8-D085-4FF3-B536-00C49AEDCC87}" destId="{AB93DB58-0440-4D0B-A8D9-4B183F04000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CE01F8-4DC9-415B-9BB8-5EA0FD99BA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84DCE-3C21-41ED-B714-4E377A954046}">
      <dgm:prSet/>
      <dgm:spPr/>
      <dgm:t>
        <a:bodyPr/>
        <a:lstStyle/>
        <a:p>
          <a:r>
            <a:rPr lang="en-US" dirty="0"/>
            <a:t>Separate the driver’s performance from the IC’s performance</a:t>
          </a:r>
        </a:p>
      </dgm:t>
    </dgm:pt>
    <dgm:pt modelId="{A15E0AB3-81C0-4A39-A82A-B1A99ECD9D0E}" type="parTrans" cxnId="{0C34F2B9-30E7-4D4D-875B-3C0FADFB08E9}">
      <dgm:prSet/>
      <dgm:spPr/>
      <dgm:t>
        <a:bodyPr/>
        <a:lstStyle/>
        <a:p>
          <a:endParaRPr lang="en-US"/>
        </a:p>
      </dgm:t>
    </dgm:pt>
    <dgm:pt modelId="{1D2441E9-2F7A-4A91-A7BB-E52D5FC0C2B3}" type="sibTrans" cxnId="{0C34F2B9-30E7-4D4D-875B-3C0FADFB08E9}">
      <dgm:prSet/>
      <dgm:spPr/>
      <dgm:t>
        <a:bodyPr/>
        <a:lstStyle/>
        <a:p>
          <a:endParaRPr lang="en-US"/>
        </a:p>
      </dgm:t>
    </dgm:pt>
    <dgm:pt modelId="{B3C374CF-17C7-4B2B-B4C4-6B2F648FB7F4}">
      <dgm:prSet/>
      <dgm:spPr/>
      <dgm:t>
        <a:bodyPr/>
        <a:lstStyle/>
        <a:p>
          <a:r>
            <a:rPr lang="en-US" dirty="0"/>
            <a:t>The IC provides a vehicle</a:t>
          </a:r>
        </a:p>
      </dgm:t>
    </dgm:pt>
    <dgm:pt modelId="{EE34A839-D039-4EA2-89C4-9A1641AA45C6}" type="parTrans" cxnId="{6957F1AB-DDFD-410F-9BFD-FFFA96530165}">
      <dgm:prSet/>
      <dgm:spPr/>
      <dgm:t>
        <a:bodyPr/>
        <a:lstStyle/>
        <a:p>
          <a:endParaRPr lang="en-US"/>
        </a:p>
      </dgm:t>
    </dgm:pt>
    <dgm:pt modelId="{EC4EB8D4-A4F0-4C0C-9296-B3859863A3D9}" type="sibTrans" cxnId="{6957F1AB-DDFD-410F-9BFD-FFFA96530165}">
      <dgm:prSet/>
      <dgm:spPr/>
      <dgm:t>
        <a:bodyPr/>
        <a:lstStyle/>
        <a:p>
          <a:endParaRPr lang="en-US"/>
        </a:p>
      </dgm:t>
    </dgm:pt>
    <dgm:pt modelId="{41FC1A94-CCC0-4A68-8524-F7BD0865ADB9}">
      <dgm:prSet/>
      <dgm:spPr/>
      <dgm:t>
        <a:bodyPr/>
        <a:lstStyle/>
        <a:p>
          <a:r>
            <a:rPr lang="en-US" dirty="0"/>
            <a:t>Is the vehicle DOT compliant?</a:t>
          </a:r>
        </a:p>
      </dgm:t>
    </dgm:pt>
    <dgm:pt modelId="{1888D512-2E44-48A3-8798-34EE7E71DAF6}" type="parTrans" cxnId="{7F6B9E4F-6A03-464A-8C58-020722CD052B}">
      <dgm:prSet/>
      <dgm:spPr/>
      <dgm:t>
        <a:bodyPr/>
        <a:lstStyle/>
        <a:p>
          <a:endParaRPr lang="en-US"/>
        </a:p>
      </dgm:t>
    </dgm:pt>
    <dgm:pt modelId="{19FE1774-4B40-4337-A7B6-EA94B55DE17A}" type="sibTrans" cxnId="{7F6B9E4F-6A03-464A-8C58-020722CD052B}">
      <dgm:prSet/>
      <dgm:spPr/>
      <dgm:t>
        <a:bodyPr/>
        <a:lstStyle/>
        <a:p>
          <a:endParaRPr lang="en-US"/>
        </a:p>
      </dgm:t>
    </dgm:pt>
    <dgm:pt modelId="{15E37408-7976-4D84-91F9-DC70BC669CF7}">
      <dgm:prSet/>
      <dgm:spPr/>
      <dgm:t>
        <a:bodyPr/>
        <a:lstStyle/>
        <a:p>
          <a:r>
            <a:rPr lang="en-US" dirty="0"/>
            <a:t>Can the vehicle haul your loads?</a:t>
          </a:r>
        </a:p>
      </dgm:t>
    </dgm:pt>
    <dgm:pt modelId="{9DF1602E-A22A-466E-AEF8-5C0F068D5B89}" type="parTrans" cxnId="{48BBC124-F125-4D6F-A5BB-DAD32694B891}">
      <dgm:prSet/>
      <dgm:spPr/>
      <dgm:t>
        <a:bodyPr/>
        <a:lstStyle/>
        <a:p>
          <a:endParaRPr lang="en-US"/>
        </a:p>
      </dgm:t>
    </dgm:pt>
    <dgm:pt modelId="{49E03125-E254-4061-B35B-0BB775305DD9}" type="sibTrans" cxnId="{48BBC124-F125-4D6F-A5BB-DAD32694B891}">
      <dgm:prSet/>
      <dgm:spPr/>
      <dgm:t>
        <a:bodyPr/>
        <a:lstStyle/>
        <a:p>
          <a:endParaRPr lang="en-US"/>
        </a:p>
      </dgm:t>
    </dgm:pt>
    <dgm:pt modelId="{06E70A77-EB8B-4869-9C5D-78D3C091B987}">
      <dgm:prSet/>
      <dgm:spPr/>
      <dgm:t>
        <a:bodyPr/>
        <a:lstStyle/>
        <a:p>
          <a:r>
            <a:rPr lang="en-US" dirty="0"/>
            <a:t>Does the IC make the vehicle available?</a:t>
          </a:r>
        </a:p>
      </dgm:t>
    </dgm:pt>
    <dgm:pt modelId="{F1A026E3-FB82-4520-96B8-776D222D3048}" type="parTrans" cxnId="{057CA15B-0085-4985-8A65-16C89E1C59D9}">
      <dgm:prSet/>
      <dgm:spPr/>
      <dgm:t>
        <a:bodyPr/>
        <a:lstStyle/>
        <a:p>
          <a:endParaRPr lang="en-US"/>
        </a:p>
      </dgm:t>
    </dgm:pt>
    <dgm:pt modelId="{7F2497D3-4D32-432A-8B2B-CE7B4FA48176}" type="sibTrans" cxnId="{057CA15B-0085-4985-8A65-16C89E1C59D9}">
      <dgm:prSet/>
      <dgm:spPr/>
      <dgm:t>
        <a:bodyPr/>
        <a:lstStyle/>
        <a:p>
          <a:endParaRPr lang="en-US"/>
        </a:p>
      </dgm:t>
    </dgm:pt>
    <dgm:pt modelId="{7E07E4CC-49A8-4430-A312-7D60078B902F}">
      <dgm:prSet/>
      <dgm:spPr/>
      <dgm:t>
        <a:bodyPr/>
        <a:lstStyle/>
        <a:p>
          <a:r>
            <a:rPr lang="en-US" i="1" dirty="0"/>
            <a:t>Can the vehicle haul for someone else? [Can the driver?]</a:t>
          </a:r>
          <a:endParaRPr lang="en-US" dirty="0"/>
        </a:p>
      </dgm:t>
    </dgm:pt>
    <dgm:pt modelId="{241573E3-67B2-4E3D-ABFE-225251422718}" type="parTrans" cxnId="{4292DC63-0553-4278-BCE8-593A7947429F}">
      <dgm:prSet/>
      <dgm:spPr/>
      <dgm:t>
        <a:bodyPr/>
        <a:lstStyle/>
        <a:p>
          <a:endParaRPr lang="en-US"/>
        </a:p>
      </dgm:t>
    </dgm:pt>
    <dgm:pt modelId="{EC7F91E5-3C21-4CC4-8220-A6C846B551F2}" type="sibTrans" cxnId="{4292DC63-0553-4278-BCE8-593A7947429F}">
      <dgm:prSet/>
      <dgm:spPr/>
      <dgm:t>
        <a:bodyPr/>
        <a:lstStyle/>
        <a:p>
          <a:endParaRPr lang="en-US"/>
        </a:p>
      </dgm:t>
    </dgm:pt>
    <dgm:pt modelId="{BE08DFAE-4574-41FC-AC69-EF36444C09E4}" type="pres">
      <dgm:prSet presAssocID="{0BCE01F8-4DC9-415B-9BB8-5EA0FD99BAF9}" presName="vert0" presStyleCnt="0">
        <dgm:presLayoutVars>
          <dgm:dir/>
          <dgm:animOne val="branch"/>
          <dgm:animLvl val="lvl"/>
        </dgm:presLayoutVars>
      </dgm:prSet>
      <dgm:spPr/>
    </dgm:pt>
    <dgm:pt modelId="{40FFC683-715B-4847-B9A2-70C2F3FC6A56}" type="pres">
      <dgm:prSet presAssocID="{4A784DCE-3C21-41ED-B714-4E377A954046}" presName="thickLine" presStyleLbl="alignNode1" presStyleIdx="0" presStyleCnt="6"/>
      <dgm:spPr/>
    </dgm:pt>
    <dgm:pt modelId="{2A9AED66-7C93-4416-A86E-85847F90B3E1}" type="pres">
      <dgm:prSet presAssocID="{4A784DCE-3C21-41ED-B714-4E377A954046}" presName="horz1" presStyleCnt="0"/>
      <dgm:spPr/>
    </dgm:pt>
    <dgm:pt modelId="{0E6E3465-9B62-4BF8-8411-1984373D9EF3}" type="pres">
      <dgm:prSet presAssocID="{4A784DCE-3C21-41ED-B714-4E377A954046}" presName="tx1" presStyleLbl="revTx" presStyleIdx="0" presStyleCnt="6"/>
      <dgm:spPr/>
    </dgm:pt>
    <dgm:pt modelId="{34794C0F-6E73-4976-8996-5AD6C387C27E}" type="pres">
      <dgm:prSet presAssocID="{4A784DCE-3C21-41ED-B714-4E377A954046}" presName="vert1" presStyleCnt="0"/>
      <dgm:spPr/>
    </dgm:pt>
    <dgm:pt modelId="{093BA455-9347-4AAC-BFB4-C941A31F3348}" type="pres">
      <dgm:prSet presAssocID="{B3C374CF-17C7-4B2B-B4C4-6B2F648FB7F4}" presName="thickLine" presStyleLbl="alignNode1" presStyleIdx="1" presStyleCnt="6"/>
      <dgm:spPr>
        <a:ln w="12700">
          <a:solidFill>
            <a:schemeClr val="accent1"/>
          </a:solidFill>
        </a:ln>
      </dgm:spPr>
    </dgm:pt>
    <dgm:pt modelId="{D8F1D122-02D6-4F31-B2D3-22B43D2FC9CB}" type="pres">
      <dgm:prSet presAssocID="{B3C374CF-17C7-4B2B-B4C4-6B2F648FB7F4}" presName="horz1" presStyleCnt="0"/>
      <dgm:spPr/>
    </dgm:pt>
    <dgm:pt modelId="{BBBF9CDB-DC92-4A78-8021-A1D1EB2666B1}" type="pres">
      <dgm:prSet presAssocID="{B3C374CF-17C7-4B2B-B4C4-6B2F648FB7F4}" presName="tx1" presStyleLbl="revTx" presStyleIdx="1" presStyleCnt="6"/>
      <dgm:spPr/>
    </dgm:pt>
    <dgm:pt modelId="{59D3D49F-8359-45D7-B69B-649DC85A763B}" type="pres">
      <dgm:prSet presAssocID="{B3C374CF-17C7-4B2B-B4C4-6B2F648FB7F4}" presName="vert1" presStyleCnt="0"/>
      <dgm:spPr/>
    </dgm:pt>
    <dgm:pt modelId="{07A13414-F137-498B-A741-883CF33EAA61}" type="pres">
      <dgm:prSet presAssocID="{41FC1A94-CCC0-4A68-8524-F7BD0865ADB9}" presName="thickLine" presStyleLbl="alignNode1" presStyleIdx="2" presStyleCnt="6"/>
      <dgm:spPr>
        <a:ln>
          <a:solidFill>
            <a:schemeClr val="accent1"/>
          </a:solidFill>
        </a:ln>
      </dgm:spPr>
    </dgm:pt>
    <dgm:pt modelId="{B81457F5-C3AD-40C0-A307-8579FC20540E}" type="pres">
      <dgm:prSet presAssocID="{41FC1A94-CCC0-4A68-8524-F7BD0865ADB9}" presName="horz1" presStyleCnt="0"/>
      <dgm:spPr/>
    </dgm:pt>
    <dgm:pt modelId="{13ACFE17-C08A-414A-892D-58999D2DC394}" type="pres">
      <dgm:prSet presAssocID="{41FC1A94-CCC0-4A68-8524-F7BD0865ADB9}" presName="tx1" presStyleLbl="revTx" presStyleIdx="2" presStyleCnt="6"/>
      <dgm:spPr/>
    </dgm:pt>
    <dgm:pt modelId="{71D00016-F684-4454-82A0-1C8044EEC4FA}" type="pres">
      <dgm:prSet presAssocID="{41FC1A94-CCC0-4A68-8524-F7BD0865ADB9}" presName="vert1" presStyleCnt="0"/>
      <dgm:spPr/>
    </dgm:pt>
    <dgm:pt modelId="{D6E5DA7C-DBEB-4426-B826-1132FF87BBC6}" type="pres">
      <dgm:prSet presAssocID="{15E37408-7976-4D84-91F9-DC70BC669CF7}" presName="thickLine" presStyleLbl="alignNode1" presStyleIdx="3" presStyleCnt="6"/>
      <dgm:spPr>
        <a:ln>
          <a:solidFill>
            <a:schemeClr val="accent1"/>
          </a:solidFill>
        </a:ln>
      </dgm:spPr>
    </dgm:pt>
    <dgm:pt modelId="{F59E6706-95DC-4629-86DD-E08C7B19D899}" type="pres">
      <dgm:prSet presAssocID="{15E37408-7976-4D84-91F9-DC70BC669CF7}" presName="horz1" presStyleCnt="0"/>
      <dgm:spPr/>
    </dgm:pt>
    <dgm:pt modelId="{EBA652E0-B9AB-4B07-96BC-149AD61BB1C0}" type="pres">
      <dgm:prSet presAssocID="{15E37408-7976-4D84-91F9-DC70BC669CF7}" presName="tx1" presStyleLbl="revTx" presStyleIdx="3" presStyleCnt="6"/>
      <dgm:spPr/>
    </dgm:pt>
    <dgm:pt modelId="{6507B699-EA9D-4008-BFDC-0FFC9F4AA35E}" type="pres">
      <dgm:prSet presAssocID="{15E37408-7976-4D84-91F9-DC70BC669CF7}" presName="vert1" presStyleCnt="0"/>
      <dgm:spPr/>
    </dgm:pt>
    <dgm:pt modelId="{B5CEBE45-656E-4232-A60F-B32B77D09801}" type="pres">
      <dgm:prSet presAssocID="{06E70A77-EB8B-4869-9C5D-78D3C091B987}" presName="thickLine" presStyleLbl="alignNode1" presStyleIdx="4" presStyleCnt="6"/>
      <dgm:spPr>
        <a:ln>
          <a:solidFill>
            <a:schemeClr val="accent1"/>
          </a:solidFill>
        </a:ln>
      </dgm:spPr>
    </dgm:pt>
    <dgm:pt modelId="{3CAB7010-5024-4F5B-9C60-59B265D9C743}" type="pres">
      <dgm:prSet presAssocID="{06E70A77-EB8B-4869-9C5D-78D3C091B987}" presName="horz1" presStyleCnt="0"/>
      <dgm:spPr/>
    </dgm:pt>
    <dgm:pt modelId="{542EF278-E920-4EBA-8CCE-6B59597096B4}" type="pres">
      <dgm:prSet presAssocID="{06E70A77-EB8B-4869-9C5D-78D3C091B987}" presName="tx1" presStyleLbl="revTx" presStyleIdx="4" presStyleCnt="6"/>
      <dgm:spPr/>
    </dgm:pt>
    <dgm:pt modelId="{EB8D262C-BAFC-40FA-8A7D-233A2E84EFAA}" type="pres">
      <dgm:prSet presAssocID="{06E70A77-EB8B-4869-9C5D-78D3C091B987}" presName="vert1" presStyleCnt="0"/>
      <dgm:spPr/>
    </dgm:pt>
    <dgm:pt modelId="{5115A112-38FA-4BDF-85C1-2F691365FC54}" type="pres">
      <dgm:prSet presAssocID="{7E07E4CC-49A8-4430-A312-7D60078B902F}" presName="thickLine" presStyleLbl="alignNode1" presStyleIdx="5" presStyleCnt="6"/>
      <dgm:spPr>
        <a:ln>
          <a:solidFill>
            <a:schemeClr val="accent1"/>
          </a:solidFill>
        </a:ln>
      </dgm:spPr>
    </dgm:pt>
    <dgm:pt modelId="{1B41A33C-4501-4EA1-A734-ACDBE9C90C6C}" type="pres">
      <dgm:prSet presAssocID="{7E07E4CC-49A8-4430-A312-7D60078B902F}" presName="horz1" presStyleCnt="0"/>
      <dgm:spPr/>
    </dgm:pt>
    <dgm:pt modelId="{209D0FB0-9A47-4C49-B9FC-A9FD935FAF36}" type="pres">
      <dgm:prSet presAssocID="{7E07E4CC-49A8-4430-A312-7D60078B902F}" presName="tx1" presStyleLbl="revTx" presStyleIdx="5" presStyleCnt="6"/>
      <dgm:spPr/>
    </dgm:pt>
    <dgm:pt modelId="{E98094FF-11A5-4A0D-B0CD-F174FACA3C50}" type="pres">
      <dgm:prSet presAssocID="{7E07E4CC-49A8-4430-A312-7D60078B902F}" presName="vert1" presStyleCnt="0"/>
      <dgm:spPr/>
    </dgm:pt>
  </dgm:ptLst>
  <dgm:cxnLst>
    <dgm:cxn modelId="{48BBC124-F125-4D6F-A5BB-DAD32694B891}" srcId="{0BCE01F8-4DC9-415B-9BB8-5EA0FD99BAF9}" destId="{15E37408-7976-4D84-91F9-DC70BC669CF7}" srcOrd="3" destOrd="0" parTransId="{9DF1602E-A22A-466E-AEF8-5C0F068D5B89}" sibTransId="{49E03125-E254-4061-B35B-0BB775305DD9}"/>
    <dgm:cxn modelId="{DFC28438-D79F-4252-9344-9C691017DF6A}" type="presOf" srcId="{7E07E4CC-49A8-4430-A312-7D60078B902F}" destId="{209D0FB0-9A47-4C49-B9FC-A9FD935FAF36}" srcOrd="0" destOrd="0" presId="urn:microsoft.com/office/officeart/2008/layout/LinedList"/>
    <dgm:cxn modelId="{4A768A38-CF2D-4EF0-B454-DD2D26FC121F}" type="presOf" srcId="{15E37408-7976-4D84-91F9-DC70BC669CF7}" destId="{EBA652E0-B9AB-4B07-96BC-149AD61BB1C0}" srcOrd="0" destOrd="0" presId="urn:microsoft.com/office/officeart/2008/layout/LinedList"/>
    <dgm:cxn modelId="{7F6B9E4F-6A03-464A-8C58-020722CD052B}" srcId="{0BCE01F8-4DC9-415B-9BB8-5EA0FD99BAF9}" destId="{41FC1A94-CCC0-4A68-8524-F7BD0865ADB9}" srcOrd="2" destOrd="0" parTransId="{1888D512-2E44-48A3-8798-34EE7E71DAF6}" sibTransId="{19FE1774-4B40-4337-A7B6-EA94B55DE17A}"/>
    <dgm:cxn modelId="{5A11A755-5E6D-4385-B257-BA1888BF5D5D}" type="presOf" srcId="{4A784DCE-3C21-41ED-B714-4E377A954046}" destId="{0E6E3465-9B62-4BF8-8411-1984373D9EF3}" srcOrd="0" destOrd="0" presId="urn:microsoft.com/office/officeart/2008/layout/LinedList"/>
    <dgm:cxn modelId="{057CA15B-0085-4985-8A65-16C89E1C59D9}" srcId="{0BCE01F8-4DC9-415B-9BB8-5EA0FD99BAF9}" destId="{06E70A77-EB8B-4869-9C5D-78D3C091B987}" srcOrd="4" destOrd="0" parTransId="{F1A026E3-FB82-4520-96B8-776D222D3048}" sibTransId="{7F2497D3-4D32-432A-8B2B-CE7B4FA48176}"/>
    <dgm:cxn modelId="{4292DC63-0553-4278-BCE8-593A7947429F}" srcId="{0BCE01F8-4DC9-415B-9BB8-5EA0FD99BAF9}" destId="{7E07E4CC-49A8-4430-A312-7D60078B902F}" srcOrd="5" destOrd="0" parTransId="{241573E3-67B2-4E3D-ABFE-225251422718}" sibTransId="{EC7F91E5-3C21-4CC4-8220-A6C846B551F2}"/>
    <dgm:cxn modelId="{6957F1AB-DDFD-410F-9BFD-FFFA96530165}" srcId="{0BCE01F8-4DC9-415B-9BB8-5EA0FD99BAF9}" destId="{B3C374CF-17C7-4B2B-B4C4-6B2F648FB7F4}" srcOrd="1" destOrd="0" parTransId="{EE34A839-D039-4EA2-89C4-9A1641AA45C6}" sibTransId="{EC4EB8D4-A4F0-4C0C-9296-B3859863A3D9}"/>
    <dgm:cxn modelId="{0C34F2B9-30E7-4D4D-875B-3C0FADFB08E9}" srcId="{0BCE01F8-4DC9-415B-9BB8-5EA0FD99BAF9}" destId="{4A784DCE-3C21-41ED-B714-4E377A954046}" srcOrd="0" destOrd="0" parTransId="{A15E0AB3-81C0-4A39-A82A-B1A99ECD9D0E}" sibTransId="{1D2441E9-2F7A-4A91-A7BB-E52D5FC0C2B3}"/>
    <dgm:cxn modelId="{1982E9BC-EEA7-4986-8840-E1585D8472C3}" type="presOf" srcId="{06E70A77-EB8B-4869-9C5D-78D3C091B987}" destId="{542EF278-E920-4EBA-8CCE-6B59597096B4}" srcOrd="0" destOrd="0" presId="urn:microsoft.com/office/officeart/2008/layout/LinedList"/>
    <dgm:cxn modelId="{557E32BF-96CD-4E4C-9619-D79AE24E9ABA}" type="presOf" srcId="{B3C374CF-17C7-4B2B-B4C4-6B2F648FB7F4}" destId="{BBBF9CDB-DC92-4A78-8021-A1D1EB2666B1}" srcOrd="0" destOrd="0" presId="urn:microsoft.com/office/officeart/2008/layout/LinedList"/>
    <dgm:cxn modelId="{B15465C9-2A83-42CD-BA47-1307938C947B}" type="presOf" srcId="{0BCE01F8-4DC9-415B-9BB8-5EA0FD99BAF9}" destId="{BE08DFAE-4574-41FC-AC69-EF36444C09E4}" srcOrd="0" destOrd="0" presId="urn:microsoft.com/office/officeart/2008/layout/LinedList"/>
    <dgm:cxn modelId="{4B2038F7-48EE-4F06-AEB0-8BFB872BAE0D}" type="presOf" srcId="{41FC1A94-CCC0-4A68-8524-F7BD0865ADB9}" destId="{13ACFE17-C08A-414A-892D-58999D2DC394}" srcOrd="0" destOrd="0" presId="urn:microsoft.com/office/officeart/2008/layout/LinedList"/>
    <dgm:cxn modelId="{4F60F1BC-04EF-4D47-A979-E704417C28CC}" type="presParOf" srcId="{BE08DFAE-4574-41FC-AC69-EF36444C09E4}" destId="{40FFC683-715B-4847-B9A2-70C2F3FC6A56}" srcOrd="0" destOrd="0" presId="urn:microsoft.com/office/officeart/2008/layout/LinedList"/>
    <dgm:cxn modelId="{1DC5556D-2E95-47F1-A754-F3FE3087472F}" type="presParOf" srcId="{BE08DFAE-4574-41FC-AC69-EF36444C09E4}" destId="{2A9AED66-7C93-4416-A86E-85847F90B3E1}" srcOrd="1" destOrd="0" presId="urn:microsoft.com/office/officeart/2008/layout/LinedList"/>
    <dgm:cxn modelId="{2C780516-F126-4035-A255-86C49101389A}" type="presParOf" srcId="{2A9AED66-7C93-4416-A86E-85847F90B3E1}" destId="{0E6E3465-9B62-4BF8-8411-1984373D9EF3}" srcOrd="0" destOrd="0" presId="urn:microsoft.com/office/officeart/2008/layout/LinedList"/>
    <dgm:cxn modelId="{985375F8-0F31-462F-9F9F-8F199B509F17}" type="presParOf" srcId="{2A9AED66-7C93-4416-A86E-85847F90B3E1}" destId="{34794C0F-6E73-4976-8996-5AD6C387C27E}" srcOrd="1" destOrd="0" presId="urn:microsoft.com/office/officeart/2008/layout/LinedList"/>
    <dgm:cxn modelId="{24D1C277-8CCC-4B99-9C26-1C0D5788E0F3}" type="presParOf" srcId="{BE08DFAE-4574-41FC-AC69-EF36444C09E4}" destId="{093BA455-9347-4AAC-BFB4-C941A31F3348}" srcOrd="2" destOrd="0" presId="urn:microsoft.com/office/officeart/2008/layout/LinedList"/>
    <dgm:cxn modelId="{35B2F5FF-3A1A-460C-8323-B118892A4AAA}" type="presParOf" srcId="{BE08DFAE-4574-41FC-AC69-EF36444C09E4}" destId="{D8F1D122-02D6-4F31-B2D3-22B43D2FC9CB}" srcOrd="3" destOrd="0" presId="urn:microsoft.com/office/officeart/2008/layout/LinedList"/>
    <dgm:cxn modelId="{26659BAD-1965-43AA-AF8E-7515D4A62784}" type="presParOf" srcId="{D8F1D122-02D6-4F31-B2D3-22B43D2FC9CB}" destId="{BBBF9CDB-DC92-4A78-8021-A1D1EB2666B1}" srcOrd="0" destOrd="0" presId="urn:microsoft.com/office/officeart/2008/layout/LinedList"/>
    <dgm:cxn modelId="{A2AE47D7-30BE-4732-80BF-D68ACA7EBCB5}" type="presParOf" srcId="{D8F1D122-02D6-4F31-B2D3-22B43D2FC9CB}" destId="{59D3D49F-8359-45D7-B69B-649DC85A763B}" srcOrd="1" destOrd="0" presId="urn:microsoft.com/office/officeart/2008/layout/LinedList"/>
    <dgm:cxn modelId="{CF9D4674-86E7-4975-B08C-5581518BC2C0}" type="presParOf" srcId="{BE08DFAE-4574-41FC-AC69-EF36444C09E4}" destId="{07A13414-F137-498B-A741-883CF33EAA61}" srcOrd="4" destOrd="0" presId="urn:microsoft.com/office/officeart/2008/layout/LinedList"/>
    <dgm:cxn modelId="{5313F655-EAC2-477F-B1B9-A0C33F8B5446}" type="presParOf" srcId="{BE08DFAE-4574-41FC-AC69-EF36444C09E4}" destId="{B81457F5-C3AD-40C0-A307-8579FC20540E}" srcOrd="5" destOrd="0" presId="urn:microsoft.com/office/officeart/2008/layout/LinedList"/>
    <dgm:cxn modelId="{4AA5BD0E-D820-40FA-8C8F-3DFF313B09D7}" type="presParOf" srcId="{B81457F5-C3AD-40C0-A307-8579FC20540E}" destId="{13ACFE17-C08A-414A-892D-58999D2DC394}" srcOrd="0" destOrd="0" presId="urn:microsoft.com/office/officeart/2008/layout/LinedList"/>
    <dgm:cxn modelId="{CCC881AF-B136-4F64-8496-8FA2E4274175}" type="presParOf" srcId="{B81457F5-C3AD-40C0-A307-8579FC20540E}" destId="{71D00016-F684-4454-82A0-1C8044EEC4FA}" srcOrd="1" destOrd="0" presId="urn:microsoft.com/office/officeart/2008/layout/LinedList"/>
    <dgm:cxn modelId="{FC0BAFF6-C4F8-458E-8286-9171845DA635}" type="presParOf" srcId="{BE08DFAE-4574-41FC-AC69-EF36444C09E4}" destId="{D6E5DA7C-DBEB-4426-B826-1132FF87BBC6}" srcOrd="6" destOrd="0" presId="urn:microsoft.com/office/officeart/2008/layout/LinedList"/>
    <dgm:cxn modelId="{D6C86FE6-EC01-4F92-9687-190BD6C592CF}" type="presParOf" srcId="{BE08DFAE-4574-41FC-AC69-EF36444C09E4}" destId="{F59E6706-95DC-4629-86DD-E08C7B19D899}" srcOrd="7" destOrd="0" presId="urn:microsoft.com/office/officeart/2008/layout/LinedList"/>
    <dgm:cxn modelId="{9421511A-ACDB-4CE0-A854-65E6E6880377}" type="presParOf" srcId="{F59E6706-95DC-4629-86DD-E08C7B19D899}" destId="{EBA652E0-B9AB-4B07-96BC-149AD61BB1C0}" srcOrd="0" destOrd="0" presId="urn:microsoft.com/office/officeart/2008/layout/LinedList"/>
    <dgm:cxn modelId="{F0AFFA2B-195D-493A-807E-BD14A48A17CC}" type="presParOf" srcId="{F59E6706-95DC-4629-86DD-E08C7B19D899}" destId="{6507B699-EA9D-4008-BFDC-0FFC9F4AA35E}" srcOrd="1" destOrd="0" presId="urn:microsoft.com/office/officeart/2008/layout/LinedList"/>
    <dgm:cxn modelId="{4E141E14-2A69-40DB-958B-21B40D0BC19C}" type="presParOf" srcId="{BE08DFAE-4574-41FC-AC69-EF36444C09E4}" destId="{B5CEBE45-656E-4232-A60F-B32B77D09801}" srcOrd="8" destOrd="0" presId="urn:microsoft.com/office/officeart/2008/layout/LinedList"/>
    <dgm:cxn modelId="{D2203780-1719-422D-8A38-DC86635A723A}" type="presParOf" srcId="{BE08DFAE-4574-41FC-AC69-EF36444C09E4}" destId="{3CAB7010-5024-4F5B-9C60-59B265D9C743}" srcOrd="9" destOrd="0" presId="urn:microsoft.com/office/officeart/2008/layout/LinedList"/>
    <dgm:cxn modelId="{718D75E9-DA9F-45FB-959D-6672ECC29412}" type="presParOf" srcId="{3CAB7010-5024-4F5B-9C60-59B265D9C743}" destId="{542EF278-E920-4EBA-8CCE-6B59597096B4}" srcOrd="0" destOrd="0" presId="urn:microsoft.com/office/officeart/2008/layout/LinedList"/>
    <dgm:cxn modelId="{95D7A79D-FF6D-46A2-8B4D-87FC0498E14B}" type="presParOf" srcId="{3CAB7010-5024-4F5B-9C60-59B265D9C743}" destId="{EB8D262C-BAFC-40FA-8A7D-233A2E84EFAA}" srcOrd="1" destOrd="0" presId="urn:microsoft.com/office/officeart/2008/layout/LinedList"/>
    <dgm:cxn modelId="{BBAFECAE-CEB5-42E4-B417-61C12ECE117D}" type="presParOf" srcId="{BE08DFAE-4574-41FC-AC69-EF36444C09E4}" destId="{5115A112-38FA-4BDF-85C1-2F691365FC54}" srcOrd="10" destOrd="0" presId="urn:microsoft.com/office/officeart/2008/layout/LinedList"/>
    <dgm:cxn modelId="{C37DCDCA-A6C4-46FF-B708-7174D1B31B9F}" type="presParOf" srcId="{BE08DFAE-4574-41FC-AC69-EF36444C09E4}" destId="{1B41A33C-4501-4EA1-A734-ACDBE9C90C6C}" srcOrd="11" destOrd="0" presId="urn:microsoft.com/office/officeart/2008/layout/LinedList"/>
    <dgm:cxn modelId="{6F154B2D-10A5-4616-B674-9ABF8E220056}" type="presParOf" srcId="{1B41A33C-4501-4EA1-A734-ACDBE9C90C6C}" destId="{209D0FB0-9A47-4C49-B9FC-A9FD935FAF36}" srcOrd="0" destOrd="0" presId="urn:microsoft.com/office/officeart/2008/layout/LinedList"/>
    <dgm:cxn modelId="{A0FB6E88-3F57-45AB-B112-192146B4E62C}" type="presParOf" srcId="{1B41A33C-4501-4EA1-A734-ACDBE9C90C6C}" destId="{E98094FF-11A5-4A0D-B0CD-F174FACA3C50}" srcOrd="1" destOrd="0" presId="urn:microsoft.com/office/officeart/2008/layout/LinedList"/>
  </dgm:cxnLst>
  <dgm:bg/>
  <dgm:whole>
    <a:ln w="127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4562A2-9A61-47F6-91FB-854243CF0475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775920-6C34-4E04-80EB-17BBB2F31BE6}">
      <dgm:prSet custT="1"/>
      <dgm:spPr/>
      <dgm:t>
        <a:bodyPr/>
        <a:lstStyle/>
        <a:p>
          <a:r>
            <a:rPr lang="en-US" sz="2000" dirty="0"/>
            <a:t>Is the driver up to your safety standards?</a:t>
          </a:r>
        </a:p>
      </dgm:t>
    </dgm:pt>
    <dgm:pt modelId="{1E53389C-955D-450F-AD2A-F1844BE32F95}" type="parTrans" cxnId="{BF8D2BCD-E311-436E-A110-5C25D144B8B0}">
      <dgm:prSet/>
      <dgm:spPr/>
      <dgm:t>
        <a:bodyPr/>
        <a:lstStyle/>
        <a:p>
          <a:endParaRPr lang="en-US"/>
        </a:p>
      </dgm:t>
    </dgm:pt>
    <dgm:pt modelId="{1270D620-9282-4D0E-80A6-FB90CABA8561}" type="sibTrans" cxnId="{BF8D2BCD-E311-436E-A110-5C25D144B8B0}">
      <dgm:prSet/>
      <dgm:spPr/>
      <dgm:t>
        <a:bodyPr/>
        <a:lstStyle/>
        <a:p>
          <a:endParaRPr lang="en-US"/>
        </a:p>
      </dgm:t>
    </dgm:pt>
    <dgm:pt modelId="{0B75A18A-0542-4DA7-8CD9-E38B91014E36}">
      <dgm:prSet/>
      <dgm:spPr/>
      <dgm:t>
        <a:bodyPr/>
        <a:lstStyle/>
        <a:p>
          <a:r>
            <a:rPr lang="en-US"/>
            <a:t>No? Disqualify them.</a:t>
          </a:r>
        </a:p>
      </dgm:t>
    </dgm:pt>
    <dgm:pt modelId="{DCD52DD7-273B-42FA-9EC6-E736F56C86A7}" type="parTrans" cxnId="{6F4A4E7E-2A6A-4B2A-86C1-8CAA59C8514D}">
      <dgm:prSet/>
      <dgm:spPr/>
      <dgm:t>
        <a:bodyPr/>
        <a:lstStyle/>
        <a:p>
          <a:endParaRPr lang="en-US"/>
        </a:p>
      </dgm:t>
    </dgm:pt>
    <dgm:pt modelId="{B0EFC818-31CC-4EC3-A79F-81473DD851CA}" type="sibTrans" cxnId="{6F4A4E7E-2A6A-4B2A-86C1-8CAA59C8514D}">
      <dgm:prSet/>
      <dgm:spPr/>
      <dgm:t>
        <a:bodyPr/>
        <a:lstStyle/>
        <a:p>
          <a:endParaRPr lang="en-US"/>
        </a:p>
      </dgm:t>
    </dgm:pt>
    <dgm:pt modelId="{AAAF4972-943F-4FB7-957C-B84E6BB1BB56}">
      <dgm:prSet custT="1"/>
      <dgm:spPr/>
      <dgm:t>
        <a:bodyPr/>
        <a:lstStyle/>
        <a:p>
          <a:r>
            <a:rPr lang="en-US" sz="2000" dirty="0"/>
            <a:t>But then there is no driver?!?!</a:t>
          </a:r>
        </a:p>
      </dgm:t>
    </dgm:pt>
    <dgm:pt modelId="{5DCD5879-3C3C-4FB3-946B-A585E58A35A3}" type="parTrans" cxnId="{6F8428B7-42B4-4A3E-B0DD-A81DF5CB1458}">
      <dgm:prSet/>
      <dgm:spPr/>
      <dgm:t>
        <a:bodyPr/>
        <a:lstStyle/>
        <a:p>
          <a:endParaRPr lang="en-US"/>
        </a:p>
      </dgm:t>
    </dgm:pt>
    <dgm:pt modelId="{9783DF9C-B2B9-4835-9970-AA6E0A74664B}" type="sibTrans" cxnId="{6F8428B7-42B4-4A3E-B0DD-A81DF5CB1458}">
      <dgm:prSet/>
      <dgm:spPr/>
      <dgm:t>
        <a:bodyPr/>
        <a:lstStyle/>
        <a:p>
          <a:endParaRPr lang="en-US"/>
        </a:p>
      </dgm:t>
    </dgm:pt>
    <dgm:pt modelId="{7F071B27-4915-4AC6-87B0-1319DD9133BF}">
      <dgm:prSet/>
      <dgm:spPr/>
      <dgm:t>
        <a:bodyPr/>
        <a:lstStyle/>
        <a:p>
          <a:r>
            <a:rPr lang="en-US" dirty="0"/>
            <a:t>Is there anything wrong with the vehicle?</a:t>
          </a:r>
        </a:p>
      </dgm:t>
    </dgm:pt>
    <dgm:pt modelId="{0AC8B5E3-ABBC-418D-9F7D-C2CD750094ED}" type="parTrans" cxnId="{73001A4C-3731-4BD1-998F-EA6D0EA0F9C2}">
      <dgm:prSet/>
      <dgm:spPr/>
      <dgm:t>
        <a:bodyPr/>
        <a:lstStyle/>
        <a:p>
          <a:endParaRPr lang="en-US"/>
        </a:p>
      </dgm:t>
    </dgm:pt>
    <dgm:pt modelId="{108EAB91-53E6-46AF-8C7A-42FA44574F17}" type="sibTrans" cxnId="{73001A4C-3731-4BD1-998F-EA6D0EA0F9C2}">
      <dgm:prSet/>
      <dgm:spPr/>
      <dgm:t>
        <a:bodyPr/>
        <a:lstStyle/>
        <a:p>
          <a:endParaRPr lang="en-US"/>
        </a:p>
      </dgm:t>
    </dgm:pt>
    <dgm:pt modelId="{CD6E4A12-6E64-4869-AD78-DDC449BE2DE2}">
      <dgm:prSet/>
      <dgm:spPr/>
      <dgm:t>
        <a:bodyPr/>
        <a:lstStyle/>
        <a:p>
          <a:r>
            <a:rPr lang="en-US"/>
            <a:t>No? Does the IC have a substitute driver?</a:t>
          </a:r>
        </a:p>
      </dgm:t>
    </dgm:pt>
    <dgm:pt modelId="{8073146E-E3D7-4BF2-AEDC-F8E7EFBFCA95}" type="parTrans" cxnId="{E4FE7ADD-6381-4207-B414-8F28A77C547B}">
      <dgm:prSet/>
      <dgm:spPr/>
      <dgm:t>
        <a:bodyPr/>
        <a:lstStyle/>
        <a:p>
          <a:endParaRPr lang="en-US"/>
        </a:p>
      </dgm:t>
    </dgm:pt>
    <dgm:pt modelId="{F1A9FA8F-4C7A-4362-9A86-4AC94FC9CD28}" type="sibTrans" cxnId="{E4FE7ADD-6381-4207-B414-8F28A77C547B}">
      <dgm:prSet/>
      <dgm:spPr/>
      <dgm:t>
        <a:bodyPr/>
        <a:lstStyle/>
        <a:p>
          <a:endParaRPr lang="en-US"/>
        </a:p>
      </dgm:t>
    </dgm:pt>
    <dgm:pt modelId="{8F987714-80CA-432C-A8EB-7723330139D3}">
      <dgm:prSet/>
      <dgm:spPr/>
      <dgm:t>
        <a:bodyPr/>
        <a:lstStyle/>
        <a:p>
          <a:r>
            <a:rPr lang="en-US" dirty="0"/>
            <a:t>Yes? Start the qualification process</a:t>
          </a:r>
        </a:p>
      </dgm:t>
    </dgm:pt>
    <dgm:pt modelId="{A9E3BA02-457D-4D3D-8667-61477D9C2FAA}" type="parTrans" cxnId="{9CF70B0E-6549-43B0-9045-5A5A81FF881D}">
      <dgm:prSet/>
      <dgm:spPr/>
      <dgm:t>
        <a:bodyPr/>
        <a:lstStyle/>
        <a:p>
          <a:endParaRPr lang="en-US"/>
        </a:p>
      </dgm:t>
    </dgm:pt>
    <dgm:pt modelId="{B7120C34-3ABE-4175-A581-AA09A65EA9B2}" type="sibTrans" cxnId="{9CF70B0E-6549-43B0-9045-5A5A81FF881D}">
      <dgm:prSet/>
      <dgm:spPr/>
      <dgm:t>
        <a:bodyPr/>
        <a:lstStyle/>
        <a:p>
          <a:endParaRPr lang="en-US"/>
        </a:p>
      </dgm:t>
    </dgm:pt>
    <dgm:pt modelId="{4ACFD8A6-0178-4844-ABCA-47BAEEDDC3AB}">
      <dgm:prSet/>
      <dgm:spPr/>
      <dgm:t>
        <a:bodyPr/>
        <a:lstStyle/>
        <a:p>
          <a:pPr>
            <a:buClr>
              <a:schemeClr val="tx1"/>
            </a:buClr>
          </a:pPr>
          <a:r>
            <a:rPr lang="en-US" b="1" dirty="0">
              <a:solidFill>
                <a:schemeClr val="tx1"/>
              </a:solidFill>
            </a:rPr>
            <a:t>No? The IC may have breached your contract – failed to provide a qualified driver. Cancel the contract.</a:t>
          </a:r>
          <a:endParaRPr lang="en-US" dirty="0">
            <a:solidFill>
              <a:schemeClr val="tx1"/>
            </a:solidFill>
          </a:endParaRPr>
        </a:p>
      </dgm:t>
    </dgm:pt>
    <dgm:pt modelId="{DBAC2AD2-7D90-4CCA-91D3-89C6682AFD19}" type="parTrans" cxnId="{233EC404-1BC1-42F5-B000-8AD8757D5ADA}">
      <dgm:prSet/>
      <dgm:spPr/>
      <dgm:t>
        <a:bodyPr/>
        <a:lstStyle/>
        <a:p>
          <a:endParaRPr lang="en-US"/>
        </a:p>
      </dgm:t>
    </dgm:pt>
    <dgm:pt modelId="{8080948D-CFD6-4FE1-9990-41710697721D}" type="sibTrans" cxnId="{233EC404-1BC1-42F5-B000-8AD8757D5ADA}">
      <dgm:prSet/>
      <dgm:spPr/>
      <dgm:t>
        <a:bodyPr/>
        <a:lstStyle/>
        <a:p>
          <a:endParaRPr lang="en-US"/>
        </a:p>
      </dgm:t>
    </dgm:pt>
    <dgm:pt modelId="{C683AAEB-9200-48C3-8982-EFED9B87FD7E}" type="pres">
      <dgm:prSet presAssocID="{5C4562A2-9A61-47F6-91FB-854243CF0475}" presName="linear" presStyleCnt="0">
        <dgm:presLayoutVars>
          <dgm:dir/>
          <dgm:animLvl val="lvl"/>
          <dgm:resizeHandles val="exact"/>
        </dgm:presLayoutVars>
      </dgm:prSet>
      <dgm:spPr/>
    </dgm:pt>
    <dgm:pt modelId="{17A3AEDA-27B8-404B-B2F8-4ACB5ED91B25}" type="pres">
      <dgm:prSet presAssocID="{31775920-6C34-4E04-80EB-17BBB2F31BE6}" presName="parentLin" presStyleCnt="0"/>
      <dgm:spPr/>
    </dgm:pt>
    <dgm:pt modelId="{4D3B34DC-C9CF-41F4-91F2-5712F03FE61E}" type="pres">
      <dgm:prSet presAssocID="{31775920-6C34-4E04-80EB-17BBB2F31BE6}" presName="parentLeftMargin" presStyleLbl="node1" presStyleIdx="0" presStyleCnt="2"/>
      <dgm:spPr/>
    </dgm:pt>
    <dgm:pt modelId="{F85A981E-5E0A-4FEF-A26A-21BC148FEA66}" type="pres">
      <dgm:prSet presAssocID="{31775920-6C34-4E04-80EB-17BBB2F31B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3FC9B2-A3E1-4B1E-81FB-121030017D46}" type="pres">
      <dgm:prSet presAssocID="{31775920-6C34-4E04-80EB-17BBB2F31BE6}" presName="negativeSpace" presStyleCnt="0"/>
      <dgm:spPr/>
    </dgm:pt>
    <dgm:pt modelId="{EF24883F-0210-4C37-8760-2D0417E64794}" type="pres">
      <dgm:prSet presAssocID="{31775920-6C34-4E04-80EB-17BBB2F31BE6}" presName="childText" presStyleLbl="conFgAcc1" presStyleIdx="0" presStyleCnt="2">
        <dgm:presLayoutVars>
          <dgm:bulletEnabled val="1"/>
        </dgm:presLayoutVars>
      </dgm:prSet>
      <dgm:spPr/>
    </dgm:pt>
    <dgm:pt modelId="{4F56A39E-A77C-4E8B-AF2C-6A1E5B2E90C7}" type="pres">
      <dgm:prSet presAssocID="{1270D620-9282-4D0E-80A6-FB90CABA8561}" presName="spaceBetweenRectangles" presStyleCnt="0"/>
      <dgm:spPr/>
    </dgm:pt>
    <dgm:pt modelId="{70542016-1FC7-435F-A592-E5E272D5C5AC}" type="pres">
      <dgm:prSet presAssocID="{AAAF4972-943F-4FB7-957C-B84E6BB1BB56}" presName="parentLin" presStyleCnt="0"/>
      <dgm:spPr/>
    </dgm:pt>
    <dgm:pt modelId="{B0E739D1-4E68-4A63-BDA4-5BAFD768153E}" type="pres">
      <dgm:prSet presAssocID="{AAAF4972-943F-4FB7-957C-B84E6BB1BB56}" presName="parentLeftMargin" presStyleLbl="node1" presStyleIdx="0" presStyleCnt="2"/>
      <dgm:spPr/>
    </dgm:pt>
    <dgm:pt modelId="{0C5B3113-46D8-471C-A7B9-EC6A4CB8D863}" type="pres">
      <dgm:prSet presAssocID="{AAAF4972-943F-4FB7-957C-B84E6BB1BB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159994-FB7F-4217-ADE2-70291F443C8E}" type="pres">
      <dgm:prSet presAssocID="{AAAF4972-943F-4FB7-957C-B84E6BB1BB56}" presName="negativeSpace" presStyleCnt="0"/>
      <dgm:spPr/>
    </dgm:pt>
    <dgm:pt modelId="{4D2CCB77-05A9-4579-9F90-2B7157CD8D93}" type="pres">
      <dgm:prSet presAssocID="{AAAF4972-943F-4FB7-957C-B84E6BB1BB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3EC404-1BC1-42F5-B000-8AD8757D5ADA}" srcId="{7F071B27-4915-4AC6-87B0-1319DD9133BF}" destId="{4ACFD8A6-0178-4844-ABCA-47BAEEDDC3AB}" srcOrd="2" destOrd="0" parTransId="{DBAC2AD2-7D90-4CCA-91D3-89C6682AFD19}" sibTransId="{8080948D-CFD6-4FE1-9990-41710697721D}"/>
    <dgm:cxn modelId="{9CF70B0E-6549-43B0-9045-5A5A81FF881D}" srcId="{7F071B27-4915-4AC6-87B0-1319DD9133BF}" destId="{8F987714-80CA-432C-A8EB-7723330139D3}" srcOrd="1" destOrd="0" parTransId="{A9E3BA02-457D-4D3D-8667-61477D9C2FAA}" sibTransId="{B7120C34-3ABE-4175-A581-AA09A65EA9B2}"/>
    <dgm:cxn modelId="{9BAC3D17-516D-40F7-8E7E-9C64F3B83CA9}" type="presOf" srcId="{0B75A18A-0542-4DA7-8CD9-E38B91014E36}" destId="{EF24883F-0210-4C37-8760-2D0417E64794}" srcOrd="0" destOrd="0" presId="urn:microsoft.com/office/officeart/2005/8/layout/list1"/>
    <dgm:cxn modelId="{FBFCCD19-94CD-4C2C-9249-8CD21C26BF76}" type="presOf" srcId="{AAAF4972-943F-4FB7-957C-B84E6BB1BB56}" destId="{0C5B3113-46D8-471C-A7B9-EC6A4CB8D863}" srcOrd="1" destOrd="0" presId="urn:microsoft.com/office/officeart/2005/8/layout/list1"/>
    <dgm:cxn modelId="{8D09E419-1731-4085-B7A5-761C89E2A9FF}" type="presOf" srcId="{4ACFD8A6-0178-4844-ABCA-47BAEEDDC3AB}" destId="{4D2CCB77-05A9-4579-9F90-2B7157CD8D93}" srcOrd="0" destOrd="3" presId="urn:microsoft.com/office/officeart/2005/8/layout/list1"/>
    <dgm:cxn modelId="{19CF3C21-647C-4328-90A1-64E20A8C5C2F}" type="presOf" srcId="{AAAF4972-943F-4FB7-957C-B84E6BB1BB56}" destId="{B0E739D1-4E68-4A63-BDA4-5BAFD768153E}" srcOrd="0" destOrd="0" presId="urn:microsoft.com/office/officeart/2005/8/layout/list1"/>
    <dgm:cxn modelId="{49121832-0D76-48E5-823D-BDF80C8DE9CB}" type="presOf" srcId="{31775920-6C34-4E04-80EB-17BBB2F31BE6}" destId="{F85A981E-5E0A-4FEF-A26A-21BC148FEA66}" srcOrd="1" destOrd="0" presId="urn:microsoft.com/office/officeart/2005/8/layout/list1"/>
    <dgm:cxn modelId="{73001A4C-3731-4BD1-998F-EA6D0EA0F9C2}" srcId="{AAAF4972-943F-4FB7-957C-B84E6BB1BB56}" destId="{7F071B27-4915-4AC6-87B0-1319DD9133BF}" srcOrd="0" destOrd="0" parTransId="{0AC8B5E3-ABBC-418D-9F7D-C2CD750094ED}" sibTransId="{108EAB91-53E6-46AF-8C7A-42FA44574F17}"/>
    <dgm:cxn modelId="{1BD1FF70-9099-4D52-A30B-0D8809509905}" type="presOf" srcId="{5C4562A2-9A61-47F6-91FB-854243CF0475}" destId="{C683AAEB-9200-48C3-8982-EFED9B87FD7E}" srcOrd="0" destOrd="0" presId="urn:microsoft.com/office/officeart/2005/8/layout/list1"/>
    <dgm:cxn modelId="{6646317A-654C-42C8-9022-06A50CE6B3D8}" type="presOf" srcId="{8F987714-80CA-432C-A8EB-7723330139D3}" destId="{4D2CCB77-05A9-4579-9F90-2B7157CD8D93}" srcOrd="0" destOrd="2" presId="urn:microsoft.com/office/officeart/2005/8/layout/list1"/>
    <dgm:cxn modelId="{6F4A4E7E-2A6A-4B2A-86C1-8CAA59C8514D}" srcId="{31775920-6C34-4E04-80EB-17BBB2F31BE6}" destId="{0B75A18A-0542-4DA7-8CD9-E38B91014E36}" srcOrd="0" destOrd="0" parTransId="{DCD52DD7-273B-42FA-9EC6-E736F56C86A7}" sibTransId="{B0EFC818-31CC-4EC3-A79F-81473DD851CA}"/>
    <dgm:cxn modelId="{34AA8192-85D1-43E6-824B-5ED42EA6EE5E}" type="presOf" srcId="{31775920-6C34-4E04-80EB-17BBB2F31BE6}" destId="{4D3B34DC-C9CF-41F4-91F2-5712F03FE61E}" srcOrd="0" destOrd="0" presId="urn:microsoft.com/office/officeart/2005/8/layout/list1"/>
    <dgm:cxn modelId="{6F8428B7-42B4-4A3E-B0DD-A81DF5CB1458}" srcId="{5C4562A2-9A61-47F6-91FB-854243CF0475}" destId="{AAAF4972-943F-4FB7-957C-B84E6BB1BB56}" srcOrd="1" destOrd="0" parTransId="{5DCD5879-3C3C-4FB3-946B-A585E58A35A3}" sibTransId="{9783DF9C-B2B9-4835-9970-AA6E0A74664B}"/>
    <dgm:cxn modelId="{458E5DC8-A094-4EFB-9BCA-C92C1557AAEC}" type="presOf" srcId="{CD6E4A12-6E64-4869-AD78-DDC449BE2DE2}" destId="{4D2CCB77-05A9-4579-9F90-2B7157CD8D93}" srcOrd="0" destOrd="1" presId="urn:microsoft.com/office/officeart/2005/8/layout/list1"/>
    <dgm:cxn modelId="{BF8D2BCD-E311-436E-A110-5C25D144B8B0}" srcId="{5C4562A2-9A61-47F6-91FB-854243CF0475}" destId="{31775920-6C34-4E04-80EB-17BBB2F31BE6}" srcOrd="0" destOrd="0" parTransId="{1E53389C-955D-450F-AD2A-F1844BE32F95}" sibTransId="{1270D620-9282-4D0E-80A6-FB90CABA8561}"/>
    <dgm:cxn modelId="{8C1764D6-656A-4BAD-A38C-78AD8A6CCC85}" type="presOf" srcId="{7F071B27-4915-4AC6-87B0-1319DD9133BF}" destId="{4D2CCB77-05A9-4579-9F90-2B7157CD8D93}" srcOrd="0" destOrd="0" presId="urn:microsoft.com/office/officeart/2005/8/layout/list1"/>
    <dgm:cxn modelId="{E4FE7ADD-6381-4207-B414-8F28A77C547B}" srcId="{7F071B27-4915-4AC6-87B0-1319DD9133BF}" destId="{CD6E4A12-6E64-4869-AD78-DDC449BE2DE2}" srcOrd="0" destOrd="0" parTransId="{8073146E-E3D7-4BF2-AEDC-F8E7EFBFCA95}" sibTransId="{F1A9FA8F-4C7A-4362-9A86-4AC94FC9CD28}"/>
    <dgm:cxn modelId="{905F1566-EACC-48A7-8C35-E3CD83F44C29}" type="presParOf" srcId="{C683AAEB-9200-48C3-8982-EFED9B87FD7E}" destId="{17A3AEDA-27B8-404B-B2F8-4ACB5ED91B25}" srcOrd="0" destOrd="0" presId="urn:microsoft.com/office/officeart/2005/8/layout/list1"/>
    <dgm:cxn modelId="{7D6AED79-0D93-4512-B719-F3EAE4E2B04D}" type="presParOf" srcId="{17A3AEDA-27B8-404B-B2F8-4ACB5ED91B25}" destId="{4D3B34DC-C9CF-41F4-91F2-5712F03FE61E}" srcOrd="0" destOrd="0" presId="urn:microsoft.com/office/officeart/2005/8/layout/list1"/>
    <dgm:cxn modelId="{D8FD95C5-7677-496E-8EA1-553D8EE3220B}" type="presParOf" srcId="{17A3AEDA-27B8-404B-B2F8-4ACB5ED91B25}" destId="{F85A981E-5E0A-4FEF-A26A-21BC148FEA66}" srcOrd="1" destOrd="0" presId="urn:microsoft.com/office/officeart/2005/8/layout/list1"/>
    <dgm:cxn modelId="{965CCE04-9E19-4C2C-85EA-9552503991EF}" type="presParOf" srcId="{C683AAEB-9200-48C3-8982-EFED9B87FD7E}" destId="{473FC9B2-A3E1-4B1E-81FB-121030017D46}" srcOrd="1" destOrd="0" presId="urn:microsoft.com/office/officeart/2005/8/layout/list1"/>
    <dgm:cxn modelId="{2EE6885F-2EDF-455F-B03C-2AC2EE191AF7}" type="presParOf" srcId="{C683AAEB-9200-48C3-8982-EFED9B87FD7E}" destId="{EF24883F-0210-4C37-8760-2D0417E64794}" srcOrd="2" destOrd="0" presId="urn:microsoft.com/office/officeart/2005/8/layout/list1"/>
    <dgm:cxn modelId="{7AC414F1-42FC-46B5-B63E-9EE4700D0391}" type="presParOf" srcId="{C683AAEB-9200-48C3-8982-EFED9B87FD7E}" destId="{4F56A39E-A77C-4E8B-AF2C-6A1E5B2E90C7}" srcOrd="3" destOrd="0" presId="urn:microsoft.com/office/officeart/2005/8/layout/list1"/>
    <dgm:cxn modelId="{AB3D85CE-4BA4-4717-873A-6B7B9586DAFC}" type="presParOf" srcId="{C683AAEB-9200-48C3-8982-EFED9B87FD7E}" destId="{70542016-1FC7-435F-A592-E5E272D5C5AC}" srcOrd="4" destOrd="0" presId="urn:microsoft.com/office/officeart/2005/8/layout/list1"/>
    <dgm:cxn modelId="{13B6D968-2037-48E4-A122-8729106562FB}" type="presParOf" srcId="{70542016-1FC7-435F-A592-E5E272D5C5AC}" destId="{B0E739D1-4E68-4A63-BDA4-5BAFD768153E}" srcOrd="0" destOrd="0" presId="urn:microsoft.com/office/officeart/2005/8/layout/list1"/>
    <dgm:cxn modelId="{AB746C7C-00FD-4A87-953C-0CA5D0E7B8BC}" type="presParOf" srcId="{70542016-1FC7-435F-A592-E5E272D5C5AC}" destId="{0C5B3113-46D8-471C-A7B9-EC6A4CB8D863}" srcOrd="1" destOrd="0" presId="urn:microsoft.com/office/officeart/2005/8/layout/list1"/>
    <dgm:cxn modelId="{3F87ECEC-65B5-4A3B-991E-61EBA80BB996}" type="presParOf" srcId="{C683AAEB-9200-48C3-8982-EFED9B87FD7E}" destId="{56159994-FB7F-4217-ADE2-70291F443C8E}" srcOrd="5" destOrd="0" presId="urn:microsoft.com/office/officeart/2005/8/layout/list1"/>
    <dgm:cxn modelId="{DFBC1A76-1831-43FE-9071-7F925BFFCD8E}" type="presParOf" srcId="{C683AAEB-9200-48C3-8982-EFED9B87FD7E}" destId="{4D2CCB77-05A9-4579-9F90-2B7157CD8D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35BD75-2070-4C29-AD7E-8697A75E0786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3F13687-37B2-44CC-B583-3A4130E3614A}">
      <dgm:prSet/>
      <dgm:spPr/>
      <dgm:t>
        <a:bodyPr/>
        <a:lstStyle/>
        <a:p>
          <a:r>
            <a:rPr lang="en-US"/>
            <a:t>Safety onboarding, safety classes, safety education, safety performance improvement are all a part of safety qualification</a:t>
          </a:r>
        </a:p>
      </dgm:t>
    </dgm:pt>
    <dgm:pt modelId="{2F3F2C2A-49E3-48E3-8114-A2818E9F1032}" type="parTrans" cxnId="{767D1739-E25C-4EEB-8BF4-19FA12ECF41C}">
      <dgm:prSet/>
      <dgm:spPr/>
      <dgm:t>
        <a:bodyPr/>
        <a:lstStyle/>
        <a:p>
          <a:endParaRPr lang="en-US"/>
        </a:p>
      </dgm:t>
    </dgm:pt>
    <dgm:pt modelId="{583600BE-56B4-4F01-B7B8-EA9326E4AC76}" type="sibTrans" cxnId="{767D1739-E25C-4EEB-8BF4-19FA12ECF41C}">
      <dgm:prSet/>
      <dgm:spPr/>
      <dgm:t>
        <a:bodyPr/>
        <a:lstStyle/>
        <a:p>
          <a:endParaRPr lang="en-US"/>
        </a:p>
      </dgm:t>
    </dgm:pt>
    <dgm:pt modelId="{BDD09CC4-7A3E-45CF-8C99-14331F78405E}">
      <dgm:prSet/>
      <dgm:spPr/>
      <dgm:t>
        <a:bodyPr/>
        <a:lstStyle/>
        <a:p>
          <a:r>
            <a:rPr lang="en-US"/>
            <a:t>Your logo, your liability, your qualifications</a:t>
          </a:r>
        </a:p>
      </dgm:t>
    </dgm:pt>
    <dgm:pt modelId="{E3E6F9E2-6005-41C7-8E25-57F34DCA43F1}" type="parTrans" cxnId="{2599CCB0-ABB7-4D12-9B29-013C9527946C}">
      <dgm:prSet/>
      <dgm:spPr/>
      <dgm:t>
        <a:bodyPr/>
        <a:lstStyle/>
        <a:p>
          <a:endParaRPr lang="en-US"/>
        </a:p>
      </dgm:t>
    </dgm:pt>
    <dgm:pt modelId="{014F1701-2637-4F73-B82A-AD535EECEC98}" type="sibTrans" cxnId="{2599CCB0-ABB7-4D12-9B29-013C9527946C}">
      <dgm:prSet/>
      <dgm:spPr/>
      <dgm:t>
        <a:bodyPr/>
        <a:lstStyle/>
        <a:p>
          <a:endParaRPr lang="en-US"/>
        </a:p>
      </dgm:t>
    </dgm:pt>
    <dgm:pt modelId="{459392FE-E10B-4E54-AB62-C170D959B0B9}">
      <dgm:prSet/>
      <dgm:spPr/>
      <dgm:t>
        <a:bodyPr/>
        <a:lstStyle/>
        <a:p>
          <a:r>
            <a:rPr lang="en-US"/>
            <a:t>You cannot force an IC to take a driver, but you can veto an IC’s driver</a:t>
          </a:r>
        </a:p>
      </dgm:t>
    </dgm:pt>
    <dgm:pt modelId="{F7004EFC-73FA-46DC-8649-4E11AFD3BD38}" type="parTrans" cxnId="{BF5A3D28-422B-4EB5-8F66-24F5DD9DD60D}">
      <dgm:prSet/>
      <dgm:spPr/>
      <dgm:t>
        <a:bodyPr/>
        <a:lstStyle/>
        <a:p>
          <a:endParaRPr lang="en-US"/>
        </a:p>
      </dgm:t>
    </dgm:pt>
    <dgm:pt modelId="{5A9F5976-D8C9-4CAB-8D84-BB4BFEAB3BCE}" type="sibTrans" cxnId="{BF5A3D28-422B-4EB5-8F66-24F5DD9DD60D}">
      <dgm:prSet/>
      <dgm:spPr/>
      <dgm:t>
        <a:bodyPr/>
        <a:lstStyle/>
        <a:p>
          <a:endParaRPr lang="en-US"/>
        </a:p>
      </dgm:t>
    </dgm:pt>
    <dgm:pt modelId="{58F67195-9820-48A9-B4AF-F1C82E573746}" type="pres">
      <dgm:prSet presAssocID="{C535BD75-2070-4C29-AD7E-8697A75E0786}" presName="Name0" presStyleCnt="0">
        <dgm:presLayoutVars>
          <dgm:dir/>
          <dgm:animLvl val="lvl"/>
          <dgm:resizeHandles val="exact"/>
        </dgm:presLayoutVars>
      </dgm:prSet>
      <dgm:spPr/>
    </dgm:pt>
    <dgm:pt modelId="{B50A2525-40CD-4DE5-AD6C-18B264F8BC78}" type="pres">
      <dgm:prSet presAssocID="{459392FE-E10B-4E54-AB62-C170D959B0B9}" presName="boxAndChildren" presStyleCnt="0"/>
      <dgm:spPr/>
    </dgm:pt>
    <dgm:pt modelId="{3C711ADE-B342-49C0-AC6C-FFCEB6BFE647}" type="pres">
      <dgm:prSet presAssocID="{459392FE-E10B-4E54-AB62-C170D959B0B9}" presName="parentTextBox" presStyleLbl="node1" presStyleIdx="0" presStyleCnt="3"/>
      <dgm:spPr/>
    </dgm:pt>
    <dgm:pt modelId="{B3264BD8-292D-4B64-B502-0B1825ADCDF6}" type="pres">
      <dgm:prSet presAssocID="{014F1701-2637-4F73-B82A-AD535EECEC98}" presName="sp" presStyleCnt="0"/>
      <dgm:spPr/>
    </dgm:pt>
    <dgm:pt modelId="{5EAE1FF8-D500-4797-9B0A-569A18A2C184}" type="pres">
      <dgm:prSet presAssocID="{BDD09CC4-7A3E-45CF-8C99-14331F78405E}" presName="arrowAndChildren" presStyleCnt="0"/>
      <dgm:spPr/>
    </dgm:pt>
    <dgm:pt modelId="{D84A3FD8-2094-483D-99BF-595E8FD8D7EB}" type="pres">
      <dgm:prSet presAssocID="{BDD09CC4-7A3E-45CF-8C99-14331F78405E}" presName="parentTextArrow" presStyleLbl="node1" presStyleIdx="1" presStyleCnt="3"/>
      <dgm:spPr/>
    </dgm:pt>
    <dgm:pt modelId="{947ECE0A-A84A-4B1F-B7A4-540709DF1CC8}" type="pres">
      <dgm:prSet presAssocID="{583600BE-56B4-4F01-B7B8-EA9326E4AC76}" presName="sp" presStyleCnt="0"/>
      <dgm:spPr/>
    </dgm:pt>
    <dgm:pt modelId="{D5AE009D-2F6F-4D80-8725-A0140559825B}" type="pres">
      <dgm:prSet presAssocID="{93F13687-37B2-44CC-B583-3A4130E3614A}" presName="arrowAndChildren" presStyleCnt="0"/>
      <dgm:spPr/>
    </dgm:pt>
    <dgm:pt modelId="{70A63F24-A8E2-4B5A-BAC3-4D373AF93729}" type="pres">
      <dgm:prSet presAssocID="{93F13687-37B2-44CC-B583-3A4130E3614A}" presName="parentTextArrow" presStyleLbl="node1" presStyleIdx="2" presStyleCnt="3"/>
      <dgm:spPr/>
    </dgm:pt>
  </dgm:ptLst>
  <dgm:cxnLst>
    <dgm:cxn modelId="{6224F126-BE4F-411C-9CCB-CFF7445614A9}" type="presOf" srcId="{BDD09CC4-7A3E-45CF-8C99-14331F78405E}" destId="{D84A3FD8-2094-483D-99BF-595E8FD8D7EB}" srcOrd="0" destOrd="0" presId="urn:microsoft.com/office/officeart/2005/8/layout/process4"/>
    <dgm:cxn modelId="{BF5A3D28-422B-4EB5-8F66-24F5DD9DD60D}" srcId="{C535BD75-2070-4C29-AD7E-8697A75E0786}" destId="{459392FE-E10B-4E54-AB62-C170D959B0B9}" srcOrd="2" destOrd="0" parTransId="{F7004EFC-73FA-46DC-8649-4E11AFD3BD38}" sibTransId="{5A9F5976-D8C9-4CAB-8D84-BB4BFEAB3BCE}"/>
    <dgm:cxn modelId="{767D1739-E25C-4EEB-8BF4-19FA12ECF41C}" srcId="{C535BD75-2070-4C29-AD7E-8697A75E0786}" destId="{93F13687-37B2-44CC-B583-3A4130E3614A}" srcOrd="0" destOrd="0" parTransId="{2F3F2C2A-49E3-48E3-8114-A2818E9F1032}" sibTransId="{583600BE-56B4-4F01-B7B8-EA9326E4AC76}"/>
    <dgm:cxn modelId="{1D9D214D-3AB5-4602-8D70-0F8174E36422}" type="presOf" srcId="{C535BD75-2070-4C29-AD7E-8697A75E0786}" destId="{58F67195-9820-48A9-B4AF-F1C82E573746}" srcOrd="0" destOrd="0" presId="urn:microsoft.com/office/officeart/2005/8/layout/process4"/>
    <dgm:cxn modelId="{153ADD77-678F-4E48-B180-1BCA2252148F}" type="presOf" srcId="{459392FE-E10B-4E54-AB62-C170D959B0B9}" destId="{3C711ADE-B342-49C0-AC6C-FFCEB6BFE647}" srcOrd="0" destOrd="0" presId="urn:microsoft.com/office/officeart/2005/8/layout/process4"/>
    <dgm:cxn modelId="{2599CCB0-ABB7-4D12-9B29-013C9527946C}" srcId="{C535BD75-2070-4C29-AD7E-8697A75E0786}" destId="{BDD09CC4-7A3E-45CF-8C99-14331F78405E}" srcOrd="1" destOrd="0" parTransId="{E3E6F9E2-6005-41C7-8E25-57F34DCA43F1}" sibTransId="{014F1701-2637-4F73-B82A-AD535EECEC98}"/>
    <dgm:cxn modelId="{3957AEEF-D37B-48B9-9066-529A18D084B3}" type="presOf" srcId="{93F13687-37B2-44CC-B583-3A4130E3614A}" destId="{70A63F24-A8E2-4B5A-BAC3-4D373AF93729}" srcOrd="0" destOrd="0" presId="urn:microsoft.com/office/officeart/2005/8/layout/process4"/>
    <dgm:cxn modelId="{52EC5D8B-2304-47A2-8EDC-7ED07309F901}" type="presParOf" srcId="{58F67195-9820-48A9-B4AF-F1C82E573746}" destId="{B50A2525-40CD-4DE5-AD6C-18B264F8BC78}" srcOrd="0" destOrd="0" presId="urn:microsoft.com/office/officeart/2005/8/layout/process4"/>
    <dgm:cxn modelId="{54EE10CA-6F03-47C7-8EC7-CA67843D563A}" type="presParOf" srcId="{B50A2525-40CD-4DE5-AD6C-18B264F8BC78}" destId="{3C711ADE-B342-49C0-AC6C-FFCEB6BFE647}" srcOrd="0" destOrd="0" presId="urn:microsoft.com/office/officeart/2005/8/layout/process4"/>
    <dgm:cxn modelId="{E8955EB7-070D-4E7C-84E4-56474EA20940}" type="presParOf" srcId="{58F67195-9820-48A9-B4AF-F1C82E573746}" destId="{B3264BD8-292D-4B64-B502-0B1825ADCDF6}" srcOrd="1" destOrd="0" presId="urn:microsoft.com/office/officeart/2005/8/layout/process4"/>
    <dgm:cxn modelId="{7EA0FE3B-EB29-4444-AD40-D0B1A4FC6DB5}" type="presParOf" srcId="{58F67195-9820-48A9-B4AF-F1C82E573746}" destId="{5EAE1FF8-D500-4797-9B0A-569A18A2C184}" srcOrd="2" destOrd="0" presId="urn:microsoft.com/office/officeart/2005/8/layout/process4"/>
    <dgm:cxn modelId="{6C379FBF-8D5F-4039-835F-C0AC176BCCD6}" type="presParOf" srcId="{5EAE1FF8-D500-4797-9B0A-569A18A2C184}" destId="{D84A3FD8-2094-483D-99BF-595E8FD8D7EB}" srcOrd="0" destOrd="0" presId="urn:microsoft.com/office/officeart/2005/8/layout/process4"/>
    <dgm:cxn modelId="{5B41158D-1D34-4F49-BE2E-66CB682AE678}" type="presParOf" srcId="{58F67195-9820-48A9-B4AF-F1C82E573746}" destId="{947ECE0A-A84A-4B1F-B7A4-540709DF1CC8}" srcOrd="3" destOrd="0" presId="urn:microsoft.com/office/officeart/2005/8/layout/process4"/>
    <dgm:cxn modelId="{8F70488C-935C-417B-9F6B-83FB568DA6F7}" type="presParOf" srcId="{58F67195-9820-48A9-B4AF-F1C82E573746}" destId="{D5AE009D-2F6F-4D80-8725-A0140559825B}" srcOrd="4" destOrd="0" presId="urn:microsoft.com/office/officeart/2005/8/layout/process4"/>
    <dgm:cxn modelId="{38D211A9-F674-4B0C-BC25-E8C8E8CC910A}" type="presParOf" srcId="{D5AE009D-2F6F-4D80-8725-A0140559825B}" destId="{70A63F24-A8E2-4B5A-BAC3-4D373AF937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F929DB-308C-4955-ADE3-B6AB2DECDB0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1331D-C80F-456E-8827-739033C39FB6}">
      <dgm:prSet custT="1"/>
      <dgm:spPr/>
      <dgm:t>
        <a:bodyPr/>
        <a:lstStyle/>
        <a:p>
          <a:r>
            <a:rPr lang="en-US" sz="2000" dirty="0"/>
            <a:t>Coaching v training</a:t>
          </a:r>
        </a:p>
      </dgm:t>
    </dgm:pt>
    <dgm:pt modelId="{208E443D-AD36-4AE7-A649-D3C117673C34}" type="parTrans" cxnId="{BE09FE15-52E1-4CFB-A47A-E5D2260BA371}">
      <dgm:prSet/>
      <dgm:spPr/>
      <dgm:t>
        <a:bodyPr/>
        <a:lstStyle/>
        <a:p>
          <a:endParaRPr lang="en-US"/>
        </a:p>
      </dgm:t>
    </dgm:pt>
    <dgm:pt modelId="{66ACEEE5-6E42-45AA-A149-725A97B4A6A0}" type="sibTrans" cxnId="{BE09FE15-52E1-4CFB-A47A-E5D2260BA371}">
      <dgm:prSet/>
      <dgm:spPr/>
      <dgm:t>
        <a:bodyPr/>
        <a:lstStyle/>
        <a:p>
          <a:endParaRPr lang="en-US"/>
        </a:p>
      </dgm:t>
    </dgm:pt>
    <dgm:pt modelId="{D1178ACC-F027-4081-B3E7-09381851FC5E}">
      <dgm:prSet custT="1"/>
      <dgm:spPr/>
      <dgm:t>
        <a:bodyPr/>
        <a:lstStyle/>
        <a:p>
          <a:r>
            <a:rPr lang="en-US" sz="2000" dirty="0"/>
            <a:t>Best practices, guidelines, and tips v instructions and how-</a:t>
          </a:r>
          <a:r>
            <a:rPr lang="en-US" sz="2000" dirty="0" err="1"/>
            <a:t>tos</a:t>
          </a:r>
          <a:endParaRPr lang="en-US" sz="2000" dirty="0"/>
        </a:p>
      </dgm:t>
    </dgm:pt>
    <dgm:pt modelId="{38823813-CB00-4517-B8A7-0BC00590F254}" type="parTrans" cxnId="{6F1F4A77-7209-4B82-8EF8-0DF091DB1FE0}">
      <dgm:prSet/>
      <dgm:spPr/>
      <dgm:t>
        <a:bodyPr/>
        <a:lstStyle/>
        <a:p>
          <a:endParaRPr lang="en-US"/>
        </a:p>
      </dgm:t>
    </dgm:pt>
    <dgm:pt modelId="{F2621B97-2E61-4C7A-A448-16636EE36D85}" type="sibTrans" cxnId="{6F1F4A77-7209-4B82-8EF8-0DF091DB1FE0}">
      <dgm:prSet/>
      <dgm:spPr/>
      <dgm:t>
        <a:bodyPr/>
        <a:lstStyle/>
        <a:p>
          <a:endParaRPr lang="en-US"/>
        </a:p>
      </dgm:t>
    </dgm:pt>
    <dgm:pt modelId="{C2DB1EBB-D956-41C7-8626-F49BA86116B7}">
      <dgm:prSet custT="1"/>
      <dgm:spPr/>
      <dgm:t>
        <a:bodyPr/>
        <a:lstStyle/>
        <a:p>
          <a:r>
            <a:rPr lang="en-US" sz="1600" dirty="0"/>
            <a:t>Share your experience &amp; knowledge</a:t>
          </a:r>
        </a:p>
      </dgm:t>
    </dgm:pt>
    <dgm:pt modelId="{D8CA2131-A53D-4D27-BAC2-490552B3B9B5}" type="parTrans" cxnId="{1204ADF8-5C3D-4B39-BDEC-A58F161E147B}">
      <dgm:prSet/>
      <dgm:spPr/>
      <dgm:t>
        <a:bodyPr/>
        <a:lstStyle/>
        <a:p>
          <a:endParaRPr lang="en-US"/>
        </a:p>
      </dgm:t>
    </dgm:pt>
    <dgm:pt modelId="{683989FB-3EB3-43C1-B22F-83473919125A}" type="sibTrans" cxnId="{1204ADF8-5C3D-4B39-BDEC-A58F161E147B}">
      <dgm:prSet/>
      <dgm:spPr/>
      <dgm:t>
        <a:bodyPr/>
        <a:lstStyle/>
        <a:p>
          <a:endParaRPr lang="en-US"/>
        </a:p>
      </dgm:t>
    </dgm:pt>
    <dgm:pt modelId="{708C72C4-7355-4566-9263-27E116C7063D}">
      <dgm:prSet custT="1"/>
      <dgm:spPr/>
      <dgm:t>
        <a:bodyPr/>
        <a:lstStyle/>
        <a:p>
          <a:r>
            <a:rPr lang="en-US" sz="1600" dirty="0"/>
            <a:t>Focus on end performance – safe, legal, professional, on-time service, not how</a:t>
          </a:r>
        </a:p>
      </dgm:t>
    </dgm:pt>
    <dgm:pt modelId="{610E3A72-C328-4176-A53B-D783C9E55E31}" type="parTrans" cxnId="{3151B92F-B162-4DCC-8E65-671D57650357}">
      <dgm:prSet/>
      <dgm:spPr/>
      <dgm:t>
        <a:bodyPr/>
        <a:lstStyle/>
        <a:p>
          <a:endParaRPr lang="en-US"/>
        </a:p>
      </dgm:t>
    </dgm:pt>
    <dgm:pt modelId="{AE7179E5-E12B-441F-84C5-7BA030A73718}" type="sibTrans" cxnId="{3151B92F-B162-4DCC-8E65-671D57650357}">
      <dgm:prSet/>
      <dgm:spPr/>
      <dgm:t>
        <a:bodyPr/>
        <a:lstStyle/>
        <a:p>
          <a:endParaRPr lang="en-US"/>
        </a:p>
      </dgm:t>
    </dgm:pt>
    <dgm:pt modelId="{3B0CF45D-45A5-4196-AE52-B5C58EFA7C0F}">
      <dgm:prSet custT="1"/>
      <dgm:spPr/>
      <dgm:t>
        <a:bodyPr/>
        <a:lstStyle/>
        <a:p>
          <a:r>
            <a:rPr lang="en-US" sz="2000" dirty="0"/>
            <a:t>Performance improvement</a:t>
          </a:r>
        </a:p>
      </dgm:t>
    </dgm:pt>
    <dgm:pt modelId="{15D01546-B3C6-449E-9B7A-2899B8EA71F8}" type="parTrans" cxnId="{E7D384BF-8D48-43E6-B1C2-7AE32C1A92C2}">
      <dgm:prSet/>
      <dgm:spPr/>
      <dgm:t>
        <a:bodyPr/>
        <a:lstStyle/>
        <a:p>
          <a:endParaRPr lang="en-US"/>
        </a:p>
      </dgm:t>
    </dgm:pt>
    <dgm:pt modelId="{A52210EB-9232-46B5-98E3-FAAFC576D7BA}" type="sibTrans" cxnId="{E7D384BF-8D48-43E6-B1C2-7AE32C1A92C2}">
      <dgm:prSet/>
      <dgm:spPr/>
      <dgm:t>
        <a:bodyPr/>
        <a:lstStyle/>
        <a:p>
          <a:endParaRPr lang="en-US"/>
        </a:p>
      </dgm:t>
    </dgm:pt>
    <dgm:pt modelId="{39C1B35C-2436-4B60-8D52-78CC4AE21659}">
      <dgm:prSet custT="1"/>
      <dgm:spPr/>
      <dgm:t>
        <a:bodyPr/>
        <a:lstStyle/>
        <a:p>
          <a:r>
            <a:rPr lang="en-US" sz="1600" dirty="0"/>
            <a:t>Coach up and coach out</a:t>
          </a:r>
        </a:p>
      </dgm:t>
    </dgm:pt>
    <dgm:pt modelId="{986363FE-2911-4582-9879-FA9288E70CBF}" type="parTrans" cxnId="{13805D25-75A8-49DB-B576-9CFAAFB36D10}">
      <dgm:prSet/>
      <dgm:spPr/>
      <dgm:t>
        <a:bodyPr/>
        <a:lstStyle/>
        <a:p>
          <a:endParaRPr lang="en-US"/>
        </a:p>
      </dgm:t>
    </dgm:pt>
    <dgm:pt modelId="{9FDDDDC5-FCA5-40B8-888F-5CBBFD010C99}" type="sibTrans" cxnId="{13805D25-75A8-49DB-B576-9CFAAFB36D10}">
      <dgm:prSet/>
      <dgm:spPr/>
      <dgm:t>
        <a:bodyPr/>
        <a:lstStyle/>
        <a:p>
          <a:endParaRPr lang="en-US"/>
        </a:p>
      </dgm:t>
    </dgm:pt>
    <dgm:pt modelId="{0F409373-CE44-4FFC-B012-4B34D19B8C7E}">
      <dgm:prSet custT="1"/>
      <dgm:spPr/>
      <dgm:t>
        <a:bodyPr/>
        <a:lstStyle/>
        <a:p>
          <a:r>
            <a:rPr lang="en-US" sz="1600" dirty="0"/>
            <a:t>Not progressive discipline</a:t>
          </a:r>
        </a:p>
      </dgm:t>
    </dgm:pt>
    <dgm:pt modelId="{1948B762-6772-4064-AB80-086F24ADC17C}" type="parTrans" cxnId="{23638546-394C-4DE4-B24D-26EBC8244436}">
      <dgm:prSet/>
      <dgm:spPr/>
      <dgm:t>
        <a:bodyPr/>
        <a:lstStyle/>
        <a:p>
          <a:endParaRPr lang="en-US"/>
        </a:p>
      </dgm:t>
    </dgm:pt>
    <dgm:pt modelId="{E6586485-E10E-4582-A663-BDE9297CDD16}" type="sibTrans" cxnId="{23638546-394C-4DE4-B24D-26EBC8244436}">
      <dgm:prSet/>
      <dgm:spPr/>
      <dgm:t>
        <a:bodyPr/>
        <a:lstStyle/>
        <a:p>
          <a:endParaRPr lang="en-US"/>
        </a:p>
      </dgm:t>
    </dgm:pt>
    <dgm:pt modelId="{E6C1D58E-796F-41F6-A455-DE6879DA5B63}">
      <dgm:prSet custT="1"/>
      <dgm:spPr/>
      <dgm:t>
        <a:bodyPr/>
        <a:lstStyle/>
        <a:p>
          <a:r>
            <a:rPr lang="en-US" sz="2000" dirty="0"/>
            <a:t>Consistency is your friend, detailed policies are not</a:t>
          </a:r>
        </a:p>
      </dgm:t>
    </dgm:pt>
    <dgm:pt modelId="{D6A5D833-AB05-4158-8C3A-BABD7971E9FD}" type="parTrans" cxnId="{843FFB32-F9BA-44E2-AD84-E1599C4B10CF}">
      <dgm:prSet/>
      <dgm:spPr/>
      <dgm:t>
        <a:bodyPr/>
        <a:lstStyle/>
        <a:p>
          <a:endParaRPr lang="en-US"/>
        </a:p>
      </dgm:t>
    </dgm:pt>
    <dgm:pt modelId="{22506C5F-79C3-4BB9-ACB7-D429A5641A91}" type="sibTrans" cxnId="{843FFB32-F9BA-44E2-AD84-E1599C4B10CF}">
      <dgm:prSet/>
      <dgm:spPr/>
      <dgm:t>
        <a:bodyPr/>
        <a:lstStyle/>
        <a:p>
          <a:endParaRPr lang="en-US"/>
        </a:p>
      </dgm:t>
    </dgm:pt>
    <dgm:pt modelId="{53FE5F2A-B1F3-4E87-849F-35EA33A4C096}">
      <dgm:prSet custT="1"/>
      <dgm:spPr/>
      <dgm:t>
        <a:bodyPr/>
        <a:lstStyle/>
        <a:p>
          <a:r>
            <a:rPr lang="en-US" sz="1600" dirty="0"/>
            <a:t>Driver handbooks hurt more than they help</a:t>
          </a:r>
        </a:p>
      </dgm:t>
    </dgm:pt>
    <dgm:pt modelId="{C24F9DB6-310E-4BEF-B88C-82B9317ABA04}" type="parTrans" cxnId="{7D20EAF9-2755-4F21-8A58-F9FE453FC44B}">
      <dgm:prSet/>
      <dgm:spPr/>
      <dgm:t>
        <a:bodyPr/>
        <a:lstStyle/>
        <a:p>
          <a:endParaRPr lang="en-US"/>
        </a:p>
      </dgm:t>
    </dgm:pt>
    <dgm:pt modelId="{57474F92-F610-4C26-B3AA-AF0DDA1395DF}" type="sibTrans" cxnId="{7D20EAF9-2755-4F21-8A58-F9FE453FC44B}">
      <dgm:prSet/>
      <dgm:spPr/>
      <dgm:t>
        <a:bodyPr/>
        <a:lstStyle/>
        <a:p>
          <a:endParaRPr lang="en-US"/>
        </a:p>
      </dgm:t>
    </dgm:pt>
    <dgm:pt modelId="{EDC3F524-B43C-4D3F-8747-6D253FC2FFFC}">
      <dgm:prSet custT="1"/>
      <dgm:spPr/>
      <dgm:t>
        <a:bodyPr/>
        <a:lstStyle/>
        <a:p>
          <a:r>
            <a:rPr lang="en-US" sz="1600" dirty="0"/>
            <a:t>Policies do not age well</a:t>
          </a:r>
        </a:p>
      </dgm:t>
    </dgm:pt>
    <dgm:pt modelId="{8D78127F-EC26-439B-B0D1-FE8F6D731247}" type="parTrans" cxnId="{87C26CCB-673A-48C2-9702-90FDBC03C9C6}">
      <dgm:prSet/>
      <dgm:spPr/>
      <dgm:t>
        <a:bodyPr/>
        <a:lstStyle/>
        <a:p>
          <a:endParaRPr lang="en-US"/>
        </a:p>
      </dgm:t>
    </dgm:pt>
    <dgm:pt modelId="{D99146EA-3284-4E16-9195-6365093BA169}" type="sibTrans" cxnId="{87C26CCB-673A-48C2-9702-90FDBC03C9C6}">
      <dgm:prSet/>
      <dgm:spPr/>
      <dgm:t>
        <a:bodyPr/>
        <a:lstStyle/>
        <a:p>
          <a:endParaRPr lang="en-US"/>
        </a:p>
      </dgm:t>
    </dgm:pt>
    <dgm:pt modelId="{7A6A4B87-8D73-47C6-B87B-AA453E431C58}" type="pres">
      <dgm:prSet presAssocID="{3BF929DB-308C-4955-ADE3-B6AB2DECDB06}" presName="linear" presStyleCnt="0">
        <dgm:presLayoutVars>
          <dgm:dir/>
          <dgm:animLvl val="lvl"/>
          <dgm:resizeHandles val="exact"/>
        </dgm:presLayoutVars>
      </dgm:prSet>
      <dgm:spPr/>
    </dgm:pt>
    <dgm:pt modelId="{FBBAD509-930F-4487-A5F4-A361C464BC2C}" type="pres">
      <dgm:prSet presAssocID="{E221331D-C80F-456E-8827-739033C39FB6}" presName="parentLin" presStyleCnt="0"/>
      <dgm:spPr/>
    </dgm:pt>
    <dgm:pt modelId="{F7FEBCE2-DE7C-455C-A2E5-92D6BE2F7759}" type="pres">
      <dgm:prSet presAssocID="{E221331D-C80F-456E-8827-739033C39FB6}" presName="parentLeftMargin" presStyleLbl="node1" presStyleIdx="0" presStyleCnt="4"/>
      <dgm:spPr/>
    </dgm:pt>
    <dgm:pt modelId="{99ABE6E9-0101-4022-B29B-7D95948D1A22}" type="pres">
      <dgm:prSet presAssocID="{E221331D-C80F-456E-8827-739033C39FB6}" presName="parentText" presStyleLbl="node1" presStyleIdx="0" presStyleCnt="4" custScaleX="111392">
        <dgm:presLayoutVars>
          <dgm:chMax val="0"/>
          <dgm:bulletEnabled val="1"/>
        </dgm:presLayoutVars>
      </dgm:prSet>
      <dgm:spPr/>
    </dgm:pt>
    <dgm:pt modelId="{BA0B22E4-CF9C-4201-AF1D-C8A7F22E6E2B}" type="pres">
      <dgm:prSet presAssocID="{E221331D-C80F-456E-8827-739033C39FB6}" presName="negativeSpace" presStyleCnt="0"/>
      <dgm:spPr/>
    </dgm:pt>
    <dgm:pt modelId="{2AFFD1D9-B397-4477-AB03-AA6400EAE5BD}" type="pres">
      <dgm:prSet presAssocID="{E221331D-C80F-456E-8827-739033C39FB6}" presName="childText" presStyleLbl="conFgAcc1" presStyleIdx="0" presStyleCnt="4">
        <dgm:presLayoutVars>
          <dgm:bulletEnabled val="1"/>
        </dgm:presLayoutVars>
      </dgm:prSet>
      <dgm:spPr/>
    </dgm:pt>
    <dgm:pt modelId="{1EB69A18-C1CB-40AA-9973-4E041820B7F4}" type="pres">
      <dgm:prSet presAssocID="{66ACEEE5-6E42-45AA-A149-725A97B4A6A0}" presName="spaceBetweenRectangles" presStyleCnt="0"/>
      <dgm:spPr/>
    </dgm:pt>
    <dgm:pt modelId="{7E17873F-2A3E-4EB1-8424-A34487C66ED0}" type="pres">
      <dgm:prSet presAssocID="{D1178ACC-F027-4081-B3E7-09381851FC5E}" presName="parentLin" presStyleCnt="0"/>
      <dgm:spPr/>
    </dgm:pt>
    <dgm:pt modelId="{947B9B40-542E-4D5C-B62F-0FC164649470}" type="pres">
      <dgm:prSet presAssocID="{D1178ACC-F027-4081-B3E7-09381851FC5E}" presName="parentLeftMargin" presStyleLbl="node1" presStyleIdx="0" presStyleCnt="4"/>
      <dgm:spPr/>
    </dgm:pt>
    <dgm:pt modelId="{AFDBDD3A-57FB-4215-8335-CB51B60DCCAD}" type="pres">
      <dgm:prSet presAssocID="{D1178ACC-F027-4081-B3E7-09381851FC5E}" presName="parentText" presStyleLbl="node1" presStyleIdx="1" presStyleCnt="4" custScaleX="110616">
        <dgm:presLayoutVars>
          <dgm:chMax val="0"/>
          <dgm:bulletEnabled val="1"/>
        </dgm:presLayoutVars>
      </dgm:prSet>
      <dgm:spPr/>
    </dgm:pt>
    <dgm:pt modelId="{AFD08F87-5C0B-4093-8570-6A9FE1A99FCC}" type="pres">
      <dgm:prSet presAssocID="{D1178ACC-F027-4081-B3E7-09381851FC5E}" presName="negativeSpace" presStyleCnt="0"/>
      <dgm:spPr/>
    </dgm:pt>
    <dgm:pt modelId="{B57DFF28-FC0C-4206-AFCB-692D66129291}" type="pres">
      <dgm:prSet presAssocID="{D1178ACC-F027-4081-B3E7-09381851FC5E}" presName="childText" presStyleLbl="conFgAcc1" presStyleIdx="1" presStyleCnt="4">
        <dgm:presLayoutVars>
          <dgm:bulletEnabled val="1"/>
        </dgm:presLayoutVars>
      </dgm:prSet>
      <dgm:spPr/>
    </dgm:pt>
    <dgm:pt modelId="{DBB46388-8419-4913-AE84-6E398A21F795}" type="pres">
      <dgm:prSet presAssocID="{F2621B97-2E61-4C7A-A448-16636EE36D85}" presName="spaceBetweenRectangles" presStyleCnt="0"/>
      <dgm:spPr/>
    </dgm:pt>
    <dgm:pt modelId="{99F6A671-A5E1-44D9-B8BE-8FCD9E918F48}" type="pres">
      <dgm:prSet presAssocID="{3B0CF45D-45A5-4196-AE52-B5C58EFA7C0F}" presName="parentLin" presStyleCnt="0"/>
      <dgm:spPr/>
    </dgm:pt>
    <dgm:pt modelId="{3B60E47C-2815-4F68-8E7F-1427194B330E}" type="pres">
      <dgm:prSet presAssocID="{3B0CF45D-45A5-4196-AE52-B5C58EFA7C0F}" presName="parentLeftMargin" presStyleLbl="node1" presStyleIdx="1" presStyleCnt="4"/>
      <dgm:spPr/>
    </dgm:pt>
    <dgm:pt modelId="{73FD836B-5D20-468D-BDF4-FB6A48FE4251}" type="pres">
      <dgm:prSet presAssocID="{3B0CF45D-45A5-4196-AE52-B5C58EFA7C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9544A0-72EB-40F6-AE7F-FD0234B08BF9}" type="pres">
      <dgm:prSet presAssocID="{3B0CF45D-45A5-4196-AE52-B5C58EFA7C0F}" presName="negativeSpace" presStyleCnt="0"/>
      <dgm:spPr/>
    </dgm:pt>
    <dgm:pt modelId="{3890D9E2-6C15-4509-BECE-11DDC21C9444}" type="pres">
      <dgm:prSet presAssocID="{3B0CF45D-45A5-4196-AE52-B5C58EFA7C0F}" presName="childText" presStyleLbl="conFgAcc1" presStyleIdx="2" presStyleCnt="4">
        <dgm:presLayoutVars>
          <dgm:bulletEnabled val="1"/>
        </dgm:presLayoutVars>
      </dgm:prSet>
      <dgm:spPr/>
    </dgm:pt>
    <dgm:pt modelId="{F5C846FC-CFD4-41B4-AAAB-EA95D6ED9CC5}" type="pres">
      <dgm:prSet presAssocID="{A52210EB-9232-46B5-98E3-FAAFC576D7BA}" presName="spaceBetweenRectangles" presStyleCnt="0"/>
      <dgm:spPr/>
    </dgm:pt>
    <dgm:pt modelId="{C66B9569-0C57-4A33-A3A5-4269D27137EA}" type="pres">
      <dgm:prSet presAssocID="{E6C1D58E-796F-41F6-A455-DE6879DA5B63}" presName="parentLin" presStyleCnt="0"/>
      <dgm:spPr/>
    </dgm:pt>
    <dgm:pt modelId="{F64DD695-F077-41C7-AEC2-4D1F7517C696}" type="pres">
      <dgm:prSet presAssocID="{E6C1D58E-796F-41F6-A455-DE6879DA5B63}" presName="parentLeftMargin" presStyleLbl="node1" presStyleIdx="2" presStyleCnt="4"/>
      <dgm:spPr/>
    </dgm:pt>
    <dgm:pt modelId="{49BD96D9-9770-4102-8065-FE11B66C4D65}" type="pres">
      <dgm:prSet presAssocID="{E6C1D58E-796F-41F6-A455-DE6879DA5B6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67B381F-4844-4453-99F5-1D91C942F1F0}" type="pres">
      <dgm:prSet presAssocID="{E6C1D58E-796F-41F6-A455-DE6879DA5B63}" presName="negativeSpace" presStyleCnt="0"/>
      <dgm:spPr/>
    </dgm:pt>
    <dgm:pt modelId="{0DC7DC26-0E00-4886-B136-B0BE7877435C}" type="pres">
      <dgm:prSet presAssocID="{E6C1D58E-796F-41F6-A455-DE6879DA5B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B4780D-7305-47B9-B1C9-F7A929336600}" type="presOf" srcId="{D1178ACC-F027-4081-B3E7-09381851FC5E}" destId="{947B9B40-542E-4D5C-B62F-0FC164649470}" srcOrd="0" destOrd="0" presId="urn:microsoft.com/office/officeart/2005/8/layout/list1"/>
    <dgm:cxn modelId="{BE09FE15-52E1-4CFB-A47A-E5D2260BA371}" srcId="{3BF929DB-308C-4955-ADE3-B6AB2DECDB06}" destId="{E221331D-C80F-456E-8827-739033C39FB6}" srcOrd="0" destOrd="0" parTransId="{208E443D-AD36-4AE7-A649-D3C117673C34}" sibTransId="{66ACEEE5-6E42-45AA-A149-725A97B4A6A0}"/>
    <dgm:cxn modelId="{13805D25-75A8-49DB-B576-9CFAAFB36D10}" srcId="{3B0CF45D-45A5-4196-AE52-B5C58EFA7C0F}" destId="{39C1B35C-2436-4B60-8D52-78CC4AE21659}" srcOrd="0" destOrd="0" parTransId="{986363FE-2911-4582-9879-FA9288E70CBF}" sibTransId="{9FDDDDC5-FCA5-40B8-888F-5CBBFD010C99}"/>
    <dgm:cxn modelId="{145E4B29-DE67-4F81-9BC6-B92835920888}" type="presOf" srcId="{E221331D-C80F-456E-8827-739033C39FB6}" destId="{99ABE6E9-0101-4022-B29B-7D95948D1A22}" srcOrd="1" destOrd="0" presId="urn:microsoft.com/office/officeart/2005/8/layout/list1"/>
    <dgm:cxn modelId="{3151B92F-B162-4DCC-8E65-671D57650357}" srcId="{D1178ACC-F027-4081-B3E7-09381851FC5E}" destId="{708C72C4-7355-4566-9263-27E116C7063D}" srcOrd="1" destOrd="0" parTransId="{610E3A72-C328-4176-A53B-D783C9E55E31}" sibTransId="{AE7179E5-E12B-441F-84C5-7BA030A73718}"/>
    <dgm:cxn modelId="{843FFB32-F9BA-44E2-AD84-E1599C4B10CF}" srcId="{3BF929DB-308C-4955-ADE3-B6AB2DECDB06}" destId="{E6C1D58E-796F-41F6-A455-DE6879DA5B63}" srcOrd="3" destOrd="0" parTransId="{D6A5D833-AB05-4158-8C3A-BABD7971E9FD}" sibTransId="{22506C5F-79C3-4BB9-ACB7-D429A5641A91}"/>
    <dgm:cxn modelId="{23638546-394C-4DE4-B24D-26EBC8244436}" srcId="{3B0CF45D-45A5-4196-AE52-B5C58EFA7C0F}" destId="{0F409373-CE44-4FFC-B012-4B34D19B8C7E}" srcOrd="1" destOrd="0" parTransId="{1948B762-6772-4064-AB80-086F24ADC17C}" sibTransId="{E6586485-E10E-4582-A663-BDE9297CDD16}"/>
    <dgm:cxn modelId="{6649195B-6BC8-49BB-B88E-C16845B86D55}" type="presOf" srcId="{53FE5F2A-B1F3-4E87-849F-35EA33A4C096}" destId="{0DC7DC26-0E00-4886-B136-B0BE7877435C}" srcOrd="0" destOrd="0" presId="urn:microsoft.com/office/officeart/2005/8/layout/list1"/>
    <dgm:cxn modelId="{E81E8067-A5A1-4DF0-B803-BC7CAC65A862}" type="presOf" srcId="{3B0CF45D-45A5-4196-AE52-B5C58EFA7C0F}" destId="{73FD836B-5D20-468D-BDF4-FB6A48FE4251}" srcOrd="1" destOrd="0" presId="urn:microsoft.com/office/officeart/2005/8/layout/list1"/>
    <dgm:cxn modelId="{6F1F4A77-7209-4B82-8EF8-0DF091DB1FE0}" srcId="{3BF929DB-308C-4955-ADE3-B6AB2DECDB06}" destId="{D1178ACC-F027-4081-B3E7-09381851FC5E}" srcOrd="1" destOrd="0" parTransId="{38823813-CB00-4517-B8A7-0BC00590F254}" sibTransId="{F2621B97-2E61-4C7A-A448-16636EE36D85}"/>
    <dgm:cxn modelId="{C087057D-6994-4201-9246-08D80E54F7E5}" type="presOf" srcId="{E221331D-C80F-456E-8827-739033C39FB6}" destId="{F7FEBCE2-DE7C-455C-A2E5-92D6BE2F7759}" srcOrd="0" destOrd="0" presId="urn:microsoft.com/office/officeart/2005/8/layout/list1"/>
    <dgm:cxn modelId="{6761EA9C-E462-4CD2-89BE-A7277D38F7EF}" type="presOf" srcId="{D1178ACC-F027-4081-B3E7-09381851FC5E}" destId="{AFDBDD3A-57FB-4215-8335-CB51B60DCCAD}" srcOrd="1" destOrd="0" presId="urn:microsoft.com/office/officeart/2005/8/layout/list1"/>
    <dgm:cxn modelId="{831A0BA9-0E92-4BF5-87A7-1BA8FC9ECA46}" type="presOf" srcId="{3B0CF45D-45A5-4196-AE52-B5C58EFA7C0F}" destId="{3B60E47C-2815-4F68-8E7F-1427194B330E}" srcOrd="0" destOrd="0" presId="urn:microsoft.com/office/officeart/2005/8/layout/list1"/>
    <dgm:cxn modelId="{24490FA9-4824-4961-A8FF-C0B16B0D1FB4}" type="presOf" srcId="{39C1B35C-2436-4B60-8D52-78CC4AE21659}" destId="{3890D9E2-6C15-4509-BECE-11DDC21C9444}" srcOrd="0" destOrd="0" presId="urn:microsoft.com/office/officeart/2005/8/layout/list1"/>
    <dgm:cxn modelId="{7961A4B1-FC5D-4DA8-93A7-340B6DD03528}" type="presOf" srcId="{C2DB1EBB-D956-41C7-8626-F49BA86116B7}" destId="{B57DFF28-FC0C-4206-AFCB-692D66129291}" srcOrd="0" destOrd="0" presId="urn:microsoft.com/office/officeart/2005/8/layout/list1"/>
    <dgm:cxn modelId="{9FBE11B5-A8E3-40E4-A182-91D54165397D}" type="presOf" srcId="{E6C1D58E-796F-41F6-A455-DE6879DA5B63}" destId="{F64DD695-F077-41C7-AEC2-4D1F7517C696}" srcOrd="0" destOrd="0" presId="urn:microsoft.com/office/officeart/2005/8/layout/list1"/>
    <dgm:cxn modelId="{E7D384BF-8D48-43E6-B1C2-7AE32C1A92C2}" srcId="{3BF929DB-308C-4955-ADE3-B6AB2DECDB06}" destId="{3B0CF45D-45A5-4196-AE52-B5C58EFA7C0F}" srcOrd="2" destOrd="0" parTransId="{15D01546-B3C6-449E-9B7A-2899B8EA71F8}" sibTransId="{A52210EB-9232-46B5-98E3-FAAFC576D7BA}"/>
    <dgm:cxn modelId="{87C26CCB-673A-48C2-9702-90FDBC03C9C6}" srcId="{E6C1D58E-796F-41F6-A455-DE6879DA5B63}" destId="{EDC3F524-B43C-4D3F-8747-6D253FC2FFFC}" srcOrd="1" destOrd="0" parTransId="{8D78127F-EC26-439B-B0D1-FE8F6D731247}" sibTransId="{D99146EA-3284-4E16-9195-6365093BA169}"/>
    <dgm:cxn modelId="{80B7C2CD-1D34-42AC-A621-04836F7F4D36}" type="presOf" srcId="{3BF929DB-308C-4955-ADE3-B6AB2DECDB06}" destId="{7A6A4B87-8D73-47C6-B87B-AA453E431C58}" srcOrd="0" destOrd="0" presId="urn:microsoft.com/office/officeart/2005/8/layout/list1"/>
    <dgm:cxn modelId="{BFC106D5-B6F9-4B7B-BCB6-AED63304D556}" type="presOf" srcId="{0F409373-CE44-4FFC-B012-4B34D19B8C7E}" destId="{3890D9E2-6C15-4509-BECE-11DDC21C9444}" srcOrd="0" destOrd="1" presId="urn:microsoft.com/office/officeart/2005/8/layout/list1"/>
    <dgm:cxn modelId="{759F17F6-A0D2-4994-AD71-EEC640FA8E08}" type="presOf" srcId="{E6C1D58E-796F-41F6-A455-DE6879DA5B63}" destId="{49BD96D9-9770-4102-8065-FE11B66C4D65}" srcOrd="1" destOrd="0" presId="urn:microsoft.com/office/officeart/2005/8/layout/list1"/>
    <dgm:cxn modelId="{95A765F7-7C86-4D23-AEA6-E41941E215DB}" type="presOf" srcId="{708C72C4-7355-4566-9263-27E116C7063D}" destId="{B57DFF28-FC0C-4206-AFCB-692D66129291}" srcOrd="0" destOrd="1" presId="urn:microsoft.com/office/officeart/2005/8/layout/list1"/>
    <dgm:cxn modelId="{1204ADF8-5C3D-4B39-BDEC-A58F161E147B}" srcId="{D1178ACC-F027-4081-B3E7-09381851FC5E}" destId="{C2DB1EBB-D956-41C7-8626-F49BA86116B7}" srcOrd="0" destOrd="0" parTransId="{D8CA2131-A53D-4D27-BAC2-490552B3B9B5}" sibTransId="{683989FB-3EB3-43C1-B22F-83473919125A}"/>
    <dgm:cxn modelId="{7D20EAF9-2755-4F21-8A58-F9FE453FC44B}" srcId="{E6C1D58E-796F-41F6-A455-DE6879DA5B63}" destId="{53FE5F2A-B1F3-4E87-849F-35EA33A4C096}" srcOrd="0" destOrd="0" parTransId="{C24F9DB6-310E-4BEF-B88C-82B9317ABA04}" sibTransId="{57474F92-F610-4C26-B3AA-AF0DDA1395DF}"/>
    <dgm:cxn modelId="{700480FE-219D-4C57-A540-1F4D601D388A}" type="presOf" srcId="{EDC3F524-B43C-4D3F-8747-6D253FC2FFFC}" destId="{0DC7DC26-0E00-4886-B136-B0BE7877435C}" srcOrd="0" destOrd="1" presId="urn:microsoft.com/office/officeart/2005/8/layout/list1"/>
    <dgm:cxn modelId="{2C803868-2D2A-47B7-B178-4BB72DE3D0B2}" type="presParOf" srcId="{7A6A4B87-8D73-47C6-B87B-AA453E431C58}" destId="{FBBAD509-930F-4487-A5F4-A361C464BC2C}" srcOrd="0" destOrd="0" presId="urn:microsoft.com/office/officeart/2005/8/layout/list1"/>
    <dgm:cxn modelId="{F78BFD2F-6D50-4AE3-9026-0F23E699207F}" type="presParOf" srcId="{FBBAD509-930F-4487-A5F4-A361C464BC2C}" destId="{F7FEBCE2-DE7C-455C-A2E5-92D6BE2F7759}" srcOrd="0" destOrd="0" presId="urn:microsoft.com/office/officeart/2005/8/layout/list1"/>
    <dgm:cxn modelId="{3F32E795-D2FB-4202-9D6F-5020CCA1B684}" type="presParOf" srcId="{FBBAD509-930F-4487-A5F4-A361C464BC2C}" destId="{99ABE6E9-0101-4022-B29B-7D95948D1A22}" srcOrd="1" destOrd="0" presId="urn:microsoft.com/office/officeart/2005/8/layout/list1"/>
    <dgm:cxn modelId="{BA8CDB0D-3FE2-465B-BC76-963941055477}" type="presParOf" srcId="{7A6A4B87-8D73-47C6-B87B-AA453E431C58}" destId="{BA0B22E4-CF9C-4201-AF1D-C8A7F22E6E2B}" srcOrd="1" destOrd="0" presId="urn:microsoft.com/office/officeart/2005/8/layout/list1"/>
    <dgm:cxn modelId="{51786A9B-C29D-48DD-B04C-87C318B79E51}" type="presParOf" srcId="{7A6A4B87-8D73-47C6-B87B-AA453E431C58}" destId="{2AFFD1D9-B397-4477-AB03-AA6400EAE5BD}" srcOrd="2" destOrd="0" presId="urn:microsoft.com/office/officeart/2005/8/layout/list1"/>
    <dgm:cxn modelId="{5D3FA3E0-7A31-4B06-8506-9D2CB4C7D367}" type="presParOf" srcId="{7A6A4B87-8D73-47C6-B87B-AA453E431C58}" destId="{1EB69A18-C1CB-40AA-9973-4E041820B7F4}" srcOrd="3" destOrd="0" presId="urn:microsoft.com/office/officeart/2005/8/layout/list1"/>
    <dgm:cxn modelId="{CE407DBB-C601-4155-9179-1BF3E5E05200}" type="presParOf" srcId="{7A6A4B87-8D73-47C6-B87B-AA453E431C58}" destId="{7E17873F-2A3E-4EB1-8424-A34487C66ED0}" srcOrd="4" destOrd="0" presId="urn:microsoft.com/office/officeart/2005/8/layout/list1"/>
    <dgm:cxn modelId="{507C8C7F-A3BC-442D-9FF1-934B48533F34}" type="presParOf" srcId="{7E17873F-2A3E-4EB1-8424-A34487C66ED0}" destId="{947B9B40-542E-4D5C-B62F-0FC164649470}" srcOrd="0" destOrd="0" presId="urn:microsoft.com/office/officeart/2005/8/layout/list1"/>
    <dgm:cxn modelId="{1DA38D08-8994-480D-8D7C-306A0B9B1E69}" type="presParOf" srcId="{7E17873F-2A3E-4EB1-8424-A34487C66ED0}" destId="{AFDBDD3A-57FB-4215-8335-CB51B60DCCAD}" srcOrd="1" destOrd="0" presId="urn:microsoft.com/office/officeart/2005/8/layout/list1"/>
    <dgm:cxn modelId="{9B468C56-453D-4690-BFA9-F3EB60EAAA56}" type="presParOf" srcId="{7A6A4B87-8D73-47C6-B87B-AA453E431C58}" destId="{AFD08F87-5C0B-4093-8570-6A9FE1A99FCC}" srcOrd="5" destOrd="0" presId="urn:microsoft.com/office/officeart/2005/8/layout/list1"/>
    <dgm:cxn modelId="{D3DD7D93-5068-41A8-890B-766D0246DDE6}" type="presParOf" srcId="{7A6A4B87-8D73-47C6-B87B-AA453E431C58}" destId="{B57DFF28-FC0C-4206-AFCB-692D66129291}" srcOrd="6" destOrd="0" presId="urn:microsoft.com/office/officeart/2005/8/layout/list1"/>
    <dgm:cxn modelId="{E87BFEB2-5569-4742-8565-5B27E3DA45B3}" type="presParOf" srcId="{7A6A4B87-8D73-47C6-B87B-AA453E431C58}" destId="{DBB46388-8419-4913-AE84-6E398A21F795}" srcOrd="7" destOrd="0" presId="urn:microsoft.com/office/officeart/2005/8/layout/list1"/>
    <dgm:cxn modelId="{31F7773F-D3E1-4A17-A4D1-ACC7527BB63D}" type="presParOf" srcId="{7A6A4B87-8D73-47C6-B87B-AA453E431C58}" destId="{99F6A671-A5E1-44D9-B8BE-8FCD9E918F48}" srcOrd="8" destOrd="0" presId="urn:microsoft.com/office/officeart/2005/8/layout/list1"/>
    <dgm:cxn modelId="{D8109BCD-657B-4877-BEE2-2175524B46E3}" type="presParOf" srcId="{99F6A671-A5E1-44D9-B8BE-8FCD9E918F48}" destId="{3B60E47C-2815-4F68-8E7F-1427194B330E}" srcOrd="0" destOrd="0" presId="urn:microsoft.com/office/officeart/2005/8/layout/list1"/>
    <dgm:cxn modelId="{B2B94C59-09EA-442E-9246-52F2CE86269D}" type="presParOf" srcId="{99F6A671-A5E1-44D9-B8BE-8FCD9E918F48}" destId="{73FD836B-5D20-468D-BDF4-FB6A48FE4251}" srcOrd="1" destOrd="0" presId="urn:microsoft.com/office/officeart/2005/8/layout/list1"/>
    <dgm:cxn modelId="{D71805DA-80CF-4CD1-98AC-8B34F3FEA37A}" type="presParOf" srcId="{7A6A4B87-8D73-47C6-B87B-AA453E431C58}" destId="{619544A0-72EB-40F6-AE7F-FD0234B08BF9}" srcOrd="9" destOrd="0" presId="urn:microsoft.com/office/officeart/2005/8/layout/list1"/>
    <dgm:cxn modelId="{19D05DFE-9D44-4FD5-BFD3-121C18C2EF9E}" type="presParOf" srcId="{7A6A4B87-8D73-47C6-B87B-AA453E431C58}" destId="{3890D9E2-6C15-4509-BECE-11DDC21C9444}" srcOrd="10" destOrd="0" presId="urn:microsoft.com/office/officeart/2005/8/layout/list1"/>
    <dgm:cxn modelId="{D0B53EB2-8A98-42F8-93BD-BDFCD07AD436}" type="presParOf" srcId="{7A6A4B87-8D73-47C6-B87B-AA453E431C58}" destId="{F5C846FC-CFD4-41B4-AAAB-EA95D6ED9CC5}" srcOrd="11" destOrd="0" presId="urn:microsoft.com/office/officeart/2005/8/layout/list1"/>
    <dgm:cxn modelId="{0EFF1848-D283-4741-9CC3-2A635DA74B06}" type="presParOf" srcId="{7A6A4B87-8D73-47C6-B87B-AA453E431C58}" destId="{C66B9569-0C57-4A33-A3A5-4269D27137EA}" srcOrd="12" destOrd="0" presId="urn:microsoft.com/office/officeart/2005/8/layout/list1"/>
    <dgm:cxn modelId="{B4EF03EE-F9E7-45F7-859B-5494DA2EE80A}" type="presParOf" srcId="{C66B9569-0C57-4A33-A3A5-4269D27137EA}" destId="{F64DD695-F077-41C7-AEC2-4D1F7517C696}" srcOrd="0" destOrd="0" presId="urn:microsoft.com/office/officeart/2005/8/layout/list1"/>
    <dgm:cxn modelId="{05154203-C0F7-46F2-886B-BC60F1BE4F64}" type="presParOf" srcId="{C66B9569-0C57-4A33-A3A5-4269D27137EA}" destId="{49BD96D9-9770-4102-8065-FE11B66C4D65}" srcOrd="1" destOrd="0" presId="urn:microsoft.com/office/officeart/2005/8/layout/list1"/>
    <dgm:cxn modelId="{1B115662-5505-4FD5-BA0F-165D5DFB5A8A}" type="presParOf" srcId="{7A6A4B87-8D73-47C6-B87B-AA453E431C58}" destId="{767B381F-4844-4453-99F5-1D91C942F1F0}" srcOrd="13" destOrd="0" presId="urn:microsoft.com/office/officeart/2005/8/layout/list1"/>
    <dgm:cxn modelId="{C35840BA-F9C5-407A-B971-3411A7062E4E}" type="presParOf" srcId="{7A6A4B87-8D73-47C6-B87B-AA453E431C58}" destId="{0DC7DC26-0E00-4886-B136-B0BE787743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B5C71D-F570-45DA-872A-F327CEC060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D7F82-1E37-4999-8EC4-74A969AF6580}">
      <dgm:prSet custT="1"/>
      <dgm:spPr/>
      <dgm:t>
        <a:bodyPr/>
        <a:lstStyle/>
        <a:p>
          <a:r>
            <a:rPr lang="en-US" sz="2800" dirty="0"/>
            <a:t>Do not expect less of ICs than employee drivers</a:t>
          </a:r>
        </a:p>
      </dgm:t>
    </dgm:pt>
    <dgm:pt modelId="{C72B1A80-1BCF-40DB-ABFB-F280B28C0D85}" type="parTrans" cxnId="{BD2494A4-44CE-459D-9502-8E02CA786369}">
      <dgm:prSet/>
      <dgm:spPr/>
      <dgm:t>
        <a:bodyPr/>
        <a:lstStyle/>
        <a:p>
          <a:endParaRPr lang="en-US"/>
        </a:p>
      </dgm:t>
    </dgm:pt>
    <dgm:pt modelId="{4A79F844-29ED-43B6-8465-C3D8E14CFC80}" type="sibTrans" cxnId="{BD2494A4-44CE-459D-9502-8E02CA786369}">
      <dgm:prSet/>
      <dgm:spPr/>
      <dgm:t>
        <a:bodyPr/>
        <a:lstStyle/>
        <a:p>
          <a:endParaRPr lang="en-US"/>
        </a:p>
      </dgm:t>
    </dgm:pt>
    <dgm:pt modelId="{734AE43D-4AB5-4E24-8CDB-AB0D71C512C5}">
      <dgm:prSet custT="1"/>
      <dgm:spPr/>
      <dgm:t>
        <a:bodyPr/>
        <a:lstStyle/>
        <a:p>
          <a:r>
            <a:rPr lang="en-US" sz="2800" dirty="0"/>
            <a:t>Talk to them differently, but do not expect less</a:t>
          </a:r>
        </a:p>
      </dgm:t>
    </dgm:pt>
    <dgm:pt modelId="{3A18266F-48BA-4D54-8D55-03E1A0A57135}" type="parTrans" cxnId="{F6D2A7D4-53EB-45C8-8747-5B016A25F17F}">
      <dgm:prSet/>
      <dgm:spPr/>
      <dgm:t>
        <a:bodyPr/>
        <a:lstStyle/>
        <a:p>
          <a:endParaRPr lang="en-US"/>
        </a:p>
      </dgm:t>
    </dgm:pt>
    <dgm:pt modelId="{FF0DB2B4-5399-4013-B6C5-33517C794EB1}" type="sibTrans" cxnId="{F6D2A7D4-53EB-45C8-8747-5B016A25F17F}">
      <dgm:prSet/>
      <dgm:spPr/>
      <dgm:t>
        <a:bodyPr/>
        <a:lstStyle/>
        <a:p>
          <a:endParaRPr lang="en-US"/>
        </a:p>
      </dgm:t>
    </dgm:pt>
    <dgm:pt modelId="{2354EFCA-FB3C-4520-BE04-72E85A64DFC4}">
      <dgm:prSet custT="1"/>
      <dgm:spPr/>
      <dgm:t>
        <a:bodyPr/>
        <a:lstStyle/>
        <a:p>
          <a:r>
            <a:rPr lang="en-US" sz="2800" dirty="0"/>
            <a:t>Speeding is speeding, reg violations are reg violations, lates are lates</a:t>
          </a:r>
        </a:p>
      </dgm:t>
    </dgm:pt>
    <dgm:pt modelId="{CE935862-E13D-466B-A3E4-83F6281F55F6}" type="parTrans" cxnId="{4DF28AB4-6DBD-4421-8F33-F349ABD7848B}">
      <dgm:prSet/>
      <dgm:spPr/>
      <dgm:t>
        <a:bodyPr/>
        <a:lstStyle/>
        <a:p>
          <a:endParaRPr lang="en-US"/>
        </a:p>
      </dgm:t>
    </dgm:pt>
    <dgm:pt modelId="{9F0E49D6-926F-4A6D-BFD8-C65C15712163}" type="sibTrans" cxnId="{4DF28AB4-6DBD-4421-8F33-F349ABD7848B}">
      <dgm:prSet/>
      <dgm:spPr/>
      <dgm:t>
        <a:bodyPr/>
        <a:lstStyle/>
        <a:p>
          <a:endParaRPr lang="en-US"/>
        </a:p>
      </dgm:t>
    </dgm:pt>
    <dgm:pt modelId="{40E06983-FB85-4C44-B4AE-AE8F5CB5C572}">
      <dgm:prSet custT="1"/>
      <dgm:spPr/>
      <dgm:t>
        <a:bodyPr/>
        <a:lstStyle/>
        <a:p>
          <a:r>
            <a:rPr lang="en-US" sz="2800" dirty="0"/>
            <a:t>How you talk, how you treat them, the options you give them – to maintain qualification or be disqualified- matter</a:t>
          </a:r>
        </a:p>
      </dgm:t>
    </dgm:pt>
    <dgm:pt modelId="{4F4AB6BB-575A-4A3D-AC06-DBBE363E8A67}" type="parTrans" cxnId="{4A4D8A5B-B7D8-4D0E-80EB-DA1AEDEDE25B}">
      <dgm:prSet/>
      <dgm:spPr/>
      <dgm:t>
        <a:bodyPr/>
        <a:lstStyle/>
        <a:p>
          <a:endParaRPr lang="en-US"/>
        </a:p>
      </dgm:t>
    </dgm:pt>
    <dgm:pt modelId="{76875C10-9FCC-4BD3-A2D2-861867AFC8AF}" type="sibTrans" cxnId="{4A4D8A5B-B7D8-4D0E-80EB-DA1AEDEDE25B}">
      <dgm:prSet/>
      <dgm:spPr/>
      <dgm:t>
        <a:bodyPr/>
        <a:lstStyle/>
        <a:p>
          <a:endParaRPr lang="en-US"/>
        </a:p>
      </dgm:t>
    </dgm:pt>
    <dgm:pt modelId="{F81BCDCE-9E48-4056-9C37-790430D44193}" type="pres">
      <dgm:prSet presAssocID="{23B5C71D-F570-45DA-872A-F327CEC060FA}" presName="vert0" presStyleCnt="0">
        <dgm:presLayoutVars>
          <dgm:dir/>
          <dgm:animOne val="branch"/>
          <dgm:animLvl val="lvl"/>
        </dgm:presLayoutVars>
      </dgm:prSet>
      <dgm:spPr/>
    </dgm:pt>
    <dgm:pt modelId="{2D9DCC14-69FE-4251-B86D-4644B344F15F}" type="pres">
      <dgm:prSet presAssocID="{565D7F82-1E37-4999-8EC4-74A969AF6580}" presName="thickLine" presStyleLbl="alignNode1" presStyleIdx="0" presStyleCnt="4"/>
      <dgm:spPr/>
    </dgm:pt>
    <dgm:pt modelId="{BA37E190-7507-45E3-BEE0-B7AEA8DD2F90}" type="pres">
      <dgm:prSet presAssocID="{565D7F82-1E37-4999-8EC4-74A969AF6580}" presName="horz1" presStyleCnt="0"/>
      <dgm:spPr/>
    </dgm:pt>
    <dgm:pt modelId="{07033EA2-762C-4077-B6BF-9CED5C161A7F}" type="pres">
      <dgm:prSet presAssocID="{565D7F82-1E37-4999-8EC4-74A969AF6580}" presName="tx1" presStyleLbl="revTx" presStyleIdx="0" presStyleCnt="4"/>
      <dgm:spPr/>
    </dgm:pt>
    <dgm:pt modelId="{9F7E8A85-0106-4C15-B80E-A39C0DBB32AC}" type="pres">
      <dgm:prSet presAssocID="{565D7F82-1E37-4999-8EC4-74A969AF6580}" presName="vert1" presStyleCnt="0"/>
      <dgm:spPr/>
    </dgm:pt>
    <dgm:pt modelId="{9AFD1C0C-4686-4389-8C2F-373AC50D2D36}" type="pres">
      <dgm:prSet presAssocID="{734AE43D-4AB5-4E24-8CDB-AB0D71C512C5}" presName="thickLine" presStyleLbl="alignNode1" presStyleIdx="1" presStyleCnt="4"/>
      <dgm:spPr/>
    </dgm:pt>
    <dgm:pt modelId="{44A7209C-FDEE-4B42-A9B3-0C18E95514F4}" type="pres">
      <dgm:prSet presAssocID="{734AE43D-4AB5-4E24-8CDB-AB0D71C512C5}" presName="horz1" presStyleCnt="0"/>
      <dgm:spPr/>
    </dgm:pt>
    <dgm:pt modelId="{499AAC6B-DEFC-41AE-A8B2-7E0952B183EE}" type="pres">
      <dgm:prSet presAssocID="{734AE43D-4AB5-4E24-8CDB-AB0D71C512C5}" presName="tx1" presStyleLbl="revTx" presStyleIdx="1" presStyleCnt="4"/>
      <dgm:spPr/>
    </dgm:pt>
    <dgm:pt modelId="{A20278B5-BB77-41CA-95DB-CF127A6595A7}" type="pres">
      <dgm:prSet presAssocID="{734AE43D-4AB5-4E24-8CDB-AB0D71C512C5}" presName="vert1" presStyleCnt="0"/>
      <dgm:spPr/>
    </dgm:pt>
    <dgm:pt modelId="{29EDD22E-C623-4051-8DEB-2ED3B3C58E4D}" type="pres">
      <dgm:prSet presAssocID="{2354EFCA-FB3C-4520-BE04-72E85A64DFC4}" presName="thickLine" presStyleLbl="alignNode1" presStyleIdx="2" presStyleCnt="4"/>
      <dgm:spPr/>
    </dgm:pt>
    <dgm:pt modelId="{543212D1-42D6-4A85-87B1-2C9BB14F76E3}" type="pres">
      <dgm:prSet presAssocID="{2354EFCA-FB3C-4520-BE04-72E85A64DFC4}" presName="horz1" presStyleCnt="0"/>
      <dgm:spPr/>
    </dgm:pt>
    <dgm:pt modelId="{CD0B82C5-B386-4548-AD58-E9DC532DDC88}" type="pres">
      <dgm:prSet presAssocID="{2354EFCA-FB3C-4520-BE04-72E85A64DFC4}" presName="tx1" presStyleLbl="revTx" presStyleIdx="2" presStyleCnt="4"/>
      <dgm:spPr/>
    </dgm:pt>
    <dgm:pt modelId="{4B55E540-95D6-4A6C-A09B-2E6C3CA76A38}" type="pres">
      <dgm:prSet presAssocID="{2354EFCA-FB3C-4520-BE04-72E85A64DFC4}" presName="vert1" presStyleCnt="0"/>
      <dgm:spPr/>
    </dgm:pt>
    <dgm:pt modelId="{91A8534E-2745-4615-BEF8-FE72C2204330}" type="pres">
      <dgm:prSet presAssocID="{40E06983-FB85-4C44-B4AE-AE8F5CB5C572}" presName="thickLine" presStyleLbl="alignNode1" presStyleIdx="3" presStyleCnt="4"/>
      <dgm:spPr/>
    </dgm:pt>
    <dgm:pt modelId="{3AC4DFDF-4070-4C88-9CD4-E0F559B64673}" type="pres">
      <dgm:prSet presAssocID="{40E06983-FB85-4C44-B4AE-AE8F5CB5C572}" presName="horz1" presStyleCnt="0"/>
      <dgm:spPr/>
    </dgm:pt>
    <dgm:pt modelId="{43BD4C20-98A8-48D5-B898-C77910C04FDB}" type="pres">
      <dgm:prSet presAssocID="{40E06983-FB85-4C44-B4AE-AE8F5CB5C572}" presName="tx1" presStyleLbl="revTx" presStyleIdx="3" presStyleCnt="4"/>
      <dgm:spPr/>
    </dgm:pt>
    <dgm:pt modelId="{C5E636C2-3D24-46C6-A014-E6839A33DD15}" type="pres">
      <dgm:prSet presAssocID="{40E06983-FB85-4C44-B4AE-AE8F5CB5C572}" presName="vert1" presStyleCnt="0"/>
      <dgm:spPr/>
    </dgm:pt>
  </dgm:ptLst>
  <dgm:cxnLst>
    <dgm:cxn modelId="{7B13FB1B-1752-4AFF-9EE4-F3B7E17C12E6}" type="presOf" srcId="{40E06983-FB85-4C44-B4AE-AE8F5CB5C572}" destId="{43BD4C20-98A8-48D5-B898-C77910C04FDB}" srcOrd="0" destOrd="0" presId="urn:microsoft.com/office/officeart/2008/layout/LinedList"/>
    <dgm:cxn modelId="{E1A4C254-E470-4D19-A6CC-3431C4E0B0DB}" type="presOf" srcId="{23B5C71D-F570-45DA-872A-F327CEC060FA}" destId="{F81BCDCE-9E48-4056-9C37-790430D44193}" srcOrd="0" destOrd="0" presId="urn:microsoft.com/office/officeart/2008/layout/LinedList"/>
    <dgm:cxn modelId="{4A4D8A5B-B7D8-4D0E-80EB-DA1AEDEDE25B}" srcId="{23B5C71D-F570-45DA-872A-F327CEC060FA}" destId="{40E06983-FB85-4C44-B4AE-AE8F5CB5C572}" srcOrd="3" destOrd="0" parTransId="{4F4AB6BB-575A-4A3D-AC06-DBBE363E8A67}" sibTransId="{76875C10-9FCC-4BD3-A2D2-861867AFC8AF}"/>
    <dgm:cxn modelId="{4B885D7A-C3E8-4440-A81A-9D58B9AB8557}" type="presOf" srcId="{734AE43D-4AB5-4E24-8CDB-AB0D71C512C5}" destId="{499AAC6B-DEFC-41AE-A8B2-7E0952B183EE}" srcOrd="0" destOrd="0" presId="urn:microsoft.com/office/officeart/2008/layout/LinedList"/>
    <dgm:cxn modelId="{BD2494A4-44CE-459D-9502-8E02CA786369}" srcId="{23B5C71D-F570-45DA-872A-F327CEC060FA}" destId="{565D7F82-1E37-4999-8EC4-74A969AF6580}" srcOrd="0" destOrd="0" parTransId="{C72B1A80-1BCF-40DB-ABFB-F280B28C0D85}" sibTransId="{4A79F844-29ED-43B6-8465-C3D8E14CFC80}"/>
    <dgm:cxn modelId="{4DF28AB4-6DBD-4421-8F33-F349ABD7848B}" srcId="{23B5C71D-F570-45DA-872A-F327CEC060FA}" destId="{2354EFCA-FB3C-4520-BE04-72E85A64DFC4}" srcOrd="2" destOrd="0" parTransId="{CE935862-E13D-466B-A3E4-83F6281F55F6}" sibTransId="{9F0E49D6-926F-4A6D-BFD8-C65C15712163}"/>
    <dgm:cxn modelId="{447525BF-78E6-44C3-B382-914691D111EB}" type="presOf" srcId="{565D7F82-1E37-4999-8EC4-74A969AF6580}" destId="{07033EA2-762C-4077-B6BF-9CED5C161A7F}" srcOrd="0" destOrd="0" presId="urn:microsoft.com/office/officeart/2008/layout/LinedList"/>
    <dgm:cxn modelId="{F6D2A7D4-53EB-45C8-8747-5B016A25F17F}" srcId="{23B5C71D-F570-45DA-872A-F327CEC060FA}" destId="{734AE43D-4AB5-4E24-8CDB-AB0D71C512C5}" srcOrd="1" destOrd="0" parTransId="{3A18266F-48BA-4D54-8D55-03E1A0A57135}" sibTransId="{FF0DB2B4-5399-4013-B6C5-33517C794EB1}"/>
    <dgm:cxn modelId="{409137F9-CC5C-4EA9-B4B8-B509644AE7F4}" type="presOf" srcId="{2354EFCA-FB3C-4520-BE04-72E85A64DFC4}" destId="{CD0B82C5-B386-4548-AD58-E9DC532DDC88}" srcOrd="0" destOrd="0" presId="urn:microsoft.com/office/officeart/2008/layout/LinedList"/>
    <dgm:cxn modelId="{D11B76D7-29FC-4FD8-AE5D-545A15F47BE1}" type="presParOf" srcId="{F81BCDCE-9E48-4056-9C37-790430D44193}" destId="{2D9DCC14-69FE-4251-B86D-4644B344F15F}" srcOrd="0" destOrd="0" presId="urn:microsoft.com/office/officeart/2008/layout/LinedList"/>
    <dgm:cxn modelId="{C54E264E-4F12-48F0-9E9B-50EFF708D32E}" type="presParOf" srcId="{F81BCDCE-9E48-4056-9C37-790430D44193}" destId="{BA37E190-7507-45E3-BEE0-B7AEA8DD2F90}" srcOrd="1" destOrd="0" presId="urn:microsoft.com/office/officeart/2008/layout/LinedList"/>
    <dgm:cxn modelId="{FB3BFF5E-0C37-4192-9DAB-BBCE375FA651}" type="presParOf" srcId="{BA37E190-7507-45E3-BEE0-B7AEA8DD2F90}" destId="{07033EA2-762C-4077-B6BF-9CED5C161A7F}" srcOrd="0" destOrd="0" presId="urn:microsoft.com/office/officeart/2008/layout/LinedList"/>
    <dgm:cxn modelId="{146A9BFF-1706-4BEB-9684-D666C3243EE3}" type="presParOf" srcId="{BA37E190-7507-45E3-BEE0-B7AEA8DD2F90}" destId="{9F7E8A85-0106-4C15-B80E-A39C0DBB32AC}" srcOrd="1" destOrd="0" presId="urn:microsoft.com/office/officeart/2008/layout/LinedList"/>
    <dgm:cxn modelId="{FAD46DD6-994C-423A-BAFC-9D33379E2EBA}" type="presParOf" srcId="{F81BCDCE-9E48-4056-9C37-790430D44193}" destId="{9AFD1C0C-4686-4389-8C2F-373AC50D2D36}" srcOrd="2" destOrd="0" presId="urn:microsoft.com/office/officeart/2008/layout/LinedList"/>
    <dgm:cxn modelId="{238F55DC-DCD1-403D-A1FA-8B2664EE571A}" type="presParOf" srcId="{F81BCDCE-9E48-4056-9C37-790430D44193}" destId="{44A7209C-FDEE-4B42-A9B3-0C18E95514F4}" srcOrd="3" destOrd="0" presId="urn:microsoft.com/office/officeart/2008/layout/LinedList"/>
    <dgm:cxn modelId="{60DAE4E6-DCBE-43B3-B1E8-52058BED064C}" type="presParOf" srcId="{44A7209C-FDEE-4B42-A9B3-0C18E95514F4}" destId="{499AAC6B-DEFC-41AE-A8B2-7E0952B183EE}" srcOrd="0" destOrd="0" presId="urn:microsoft.com/office/officeart/2008/layout/LinedList"/>
    <dgm:cxn modelId="{8C74AF66-C5D4-4496-9E70-5F87BBDD8F09}" type="presParOf" srcId="{44A7209C-FDEE-4B42-A9B3-0C18E95514F4}" destId="{A20278B5-BB77-41CA-95DB-CF127A6595A7}" srcOrd="1" destOrd="0" presId="urn:microsoft.com/office/officeart/2008/layout/LinedList"/>
    <dgm:cxn modelId="{F4E49A72-4EB6-434B-BD8C-347152D79890}" type="presParOf" srcId="{F81BCDCE-9E48-4056-9C37-790430D44193}" destId="{29EDD22E-C623-4051-8DEB-2ED3B3C58E4D}" srcOrd="4" destOrd="0" presId="urn:microsoft.com/office/officeart/2008/layout/LinedList"/>
    <dgm:cxn modelId="{D1C1A71A-F13C-496D-B8C8-D3DF70908738}" type="presParOf" srcId="{F81BCDCE-9E48-4056-9C37-790430D44193}" destId="{543212D1-42D6-4A85-87B1-2C9BB14F76E3}" srcOrd="5" destOrd="0" presId="urn:microsoft.com/office/officeart/2008/layout/LinedList"/>
    <dgm:cxn modelId="{208437A1-2DCB-4468-B127-E77BADB372DA}" type="presParOf" srcId="{543212D1-42D6-4A85-87B1-2C9BB14F76E3}" destId="{CD0B82C5-B386-4548-AD58-E9DC532DDC88}" srcOrd="0" destOrd="0" presId="urn:microsoft.com/office/officeart/2008/layout/LinedList"/>
    <dgm:cxn modelId="{92CA735D-3CDA-4EDA-857F-95DC2A3D17F6}" type="presParOf" srcId="{543212D1-42D6-4A85-87B1-2C9BB14F76E3}" destId="{4B55E540-95D6-4A6C-A09B-2E6C3CA76A38}" srcOrd="1" destOrd="0" presId="urn:microsoft.com/office/officeart/2008/layout/LinedList"/>
    <dgm:cxn modelId="{9BDE1276-3C8C-4754-AD30-B4DE58482412}" type="presParOf" srcId="{F81BCDCE-9E48-4056-9C37-790430D44193}" destId="{91A8534E-2745-4615-BEF8-FE72C2204330}" srcOrd="6" destOrd="0" presId="urn:microsoft.com/office/officeart/2008/layout/LinedList"/>
    <dgm:cxn modelId="{07D30B6F-1727-4A91-B085-C93B4D01C20A}" type="presParOf" srcId="{F81BCDCE-9E48-4056-9C37-790430D44193}" destId="{3AC4DFDF-4070-4C88-9CD4-E0F559B64673}" srcOrd="7" destOrd="0" presId="urn:microsoft.com/office/officeart/2008/layout/LinedList"/>
    <dgm:cxn modelId="{A6CB6D72-AA6F-4945-AA9E-ACE34826DBD6}" type="presParOf" srcId="{3AC4DFDF-4070-4C88-9CD4-E0F559B64673}" destId="{43BD4C20-98A8-48D5-B898-C77910C04FDB}" srcOrd="0" destOrd="0" presId="urn:microsoft.com/office/officeart/2008/layout/LinedList"/>
    <dgm:cxn modelId="{67EB4A47-5B09-4FDD-9823-A6157D3F12F6}" type="presParOf" srcId="{3AC4DFDF-4070-4C88-9CD4-E0F559B64673}" destId="{C5E636C2-3D24-46C6-A014-E6839A33DD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B67D35E-9A91-403A-8B8F-3E06B0A844AD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4442C-E6EB-4316-900C-10DFA58DC6C0}">
      <dgm:prSet custT="1"/>
      <dgm:spPr/>
      <dgm:t>
        <a:bodyPr/>
        <a:lstStyle/>
        <a:p>
          <a:pPr algn="ctr"/>
          <a:r>
            <a:rPr lang="en-US" sz="1600" dirty="0"/>
            <a:t>Know the truth-in-leasing regulations – you cannot force a purchase.</a:t>
          </a:r>
        </a:p>
      </dgm:t>
    </dgm:pt>
    <dgm:pt modelId="{F5541F66-C047-41D0-AA18-A768BDD3EB0E}" type="parTrans" cxnId="{548326B0-F7F1-48A3-AF7A-8AA38A088672}">
      <dgm:prSet/>
      <dgm:spPr/>
      <dgm:t>
        <a:bodyPr/>
        <a:lstStyle/>
        <a:p>
          <a:endParaRPr lang="en-US"/>
        </a:p>
      </dgm:t>
    </dgm:pt>
    <dgm:pt modelId="{AC27770D-23F6-4567-A135-A5AB69629357}" type="sibTrans" cxnId="{548326B0-F7F1-48A3-AF7A-8AA38A088672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A007B979-694D-412D-82DC-C9CBE0793C81}">
      <dgm:prSet custT="1"/>
      <dgm:spPr/>
      <dgm:t>
        <a:bodyPr/>
        <a:lstStyle/>
        <a:p>
          <a:pPr algn="ctr"/>
          <a:r>
            <a:rPr lang="en-US" sz="1600" dirty="0"/>
            <a:t>You can require cameras, ELDs, etc., but you cannot require ICs to buy cameras, ELDs, etc. from you.</a:t>
          </a:r>
        </a:p>
      </dgm:t>
    </dgm:pt>
    <dgm:pt modelId="{2D10CE5F-D899-4463-81B9-A9281072E79B}" type="parTrans" cxnId="{9C19AE90-09D3-45B8-B3E2-542F02E7DA62}">
      <dgm:prSet/>
      <dgm:spPr/>
      <dgm:t>
        <a:bodyPr/>
        <a:lstStyle/>
        <a:p>
          <a:endParaRPr lang="en-US"/>
        </a:p>
      </dgm:t>
    </dgm:pt>
    <dgm:pt modelId="{46D275AC-7E52-4757-8941-D1812197628B}" type="sibTrans" cxnId="{9C19AE90-09D3-45B8-B3E2-542F02E7DA6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128A854-0B47-45DD-8381-8F21D763F678}">
      <dgm:prSet custT="1"/>
      <dgm:spPr/>
      <dgm:t>
        <a:bodyPr/>
        <a:lstStyle/>
        <a:p>
          <a:pPr algn="ctr"/>
          <a:r>
            <a:rPr lang="en-US" sz="1600" dirty="0"/>
            <a:t>Your lease purchase arm can lease vehicles with safety equipment included.</a:t>
          </a:r>
        </a:p>
      </dgm:t>
    </dgm:pt>
    <dgm:pt modelId="{7B9B6381-6C03-456B-B3B7-7738795F3039}" type="parTrans" cxnId="{8BD66FFF-FDFA-421E-8FED-7B97A39B0344}">
      <dgm:prSet/>
      <dgm:spPr/>
      <dgm:t>
        <a:bodyPr/>
        <a:lstStyle/>
        <a:p>
          <a:endParaRPr lang="en-US"/>
        </a:p>
      </dgm:t>
    </dgm:pt>
    <dgm:pt modelId="{B15CC96A-3852-4D2B-AC83-4EA43E33B505}" type="sibTrans" cxnId="{8BD66FFF-FDFA-421E-8FED-7B97A39B034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4201CFA-07CF-44A9-87DB-67E976954725}">
      <dgm:prSet custT="1"/>
      <dgm:spPr/>
      <dgm:t>
        <a:bodyPr/>
        <a:lstStyle/>
        <a:p>
          <a:pPr algn="ctr"/>
          <a:r>
            <a:rPr lang="en-US" sz="1600" dirty="0"/>
            <a:t>You can have equipment qualification standards too.</a:t>
          </a:r>
        </a:p>
      </dgm:t>
    </dgm:pt>
    <dgm:pt modelId="{F2A4309F-ECAE-4BC3-BE16-7E391AB0C245}" type="parTrans" cxnId="{5E0AEB31-2A3B-4013-AA14-388135502500}">
      <dgm:prSet/>
      <dgm:spPr/>
      <dgm:t>
        <a:bodyPr/>
        <a:lstStyle/>
        <a:p>
          <a:endParaRPr lang="en-US"/>
        </a:p>
      </dgm:t>
    </dgm:pt>
    <dgm:pt modelId="{1B6FDB74-CA2A-4EB3-A43F-C5A0EFB7C20B}" type="sibTrans" cxnId="{5E0AEB31-2A3B-4013-AA14-38813550250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F73A04A-B895-4A9E-82C5-0D7217CF583B}" type="pres">
      <dgm:prSet presAssocID="{8B67D35E-9A91-403A-8B8F-3E06B0A844AD}" presName="Name0" presStyleCnt="0">
        <dgm:presLayoutVars>
          <dgm:animLvl val="lvl"/>
          <dgm:resizeHandles val="exact"/>
        </dgm:presLayoutVars>
      </dgm:prSet>
      <dgm:spPr/>
    </dgm:pt>
    <dgm:pt modelId="{66AC4C71-1841-4BB2-8C72-535DDCB50C5D}" type="pres">
      <dgm:prSet presAssocID="{1344442C-E6EB-4316-900C-10DFA58DC6C0}" presName="compositeNode" presStyleCnt="0">
        <dgm:presLayoutVars>
          <dgm:bulletEnabled val="1"/>
        </dgm:presLayoutVars>
      </dgm:prSet>
      <dgm:spPr/>
    </dgm:pt>
    <dgm:pt modelId="{E58EDEB2-D836-4138-A520-52A4F254300A}" type="pres">
      <dgm:prSet presAssocID="{1344442C-E6EB-4316-900C-10DFA58DC6C0}" presName="bgRect" presStyleLbl="alignNode1" presStyleIdx="0" presStyleCnt="4"/>
      <dgm:spPr/>
    </dgm:pt>
    <dgm:pt modelId="{EA4D8508-86DC-4890-99CF-09A15A844470}" type="pres">
      <dgm:prSet presAssocID="{AC27770D-23F6-4567-A135-A5AB6962935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C613E599-C144-47A6-A46E-ECB74693C516}" type="pres">
      <dgm:prSet presAssocID="{1344442C-E6EB-4316-900C-10DFA58DC6C0}" presName="nodeRect" presStyleLbl="alignNode1" presStyleIdx="0" presStyleCnt="4">
        <dgm:presLayoutVars>
          <dgm:bulletEnabled val="1"/>
        </dgm:presLayoutVars>
      </dgm:prSet>
      <dgm:spPr/>
    </dgm:pt>
    <dgm:pt modelId="{F31A38D5-ED82-40B5-9E62-076A63092D07}" type="pres">
      <dgm:prSet presAssocID="{AC27770D-23F6-4567-A135-A5AB69629357}" presName="sibTrans" presStyleCnt="0"/>
      <dgm:spPr/>
    </dgm:pt>
    <dgm:pt modelId="{A636AF4B-EA82-44D2-B597-9AD6140A3CFE}" type="pres">
      <dgm:prSet presAssocID="{A007B979-694D-412D-82DC-C9CBE0793C81}" presName="compositeNode" presStyleCnt="0">
        <dgm:presLayoutVars>
          <dgm:bulletEnabled val="1"/>
        </dgm:presLayoutVars>
      </dgm:prSet>
      <dgm:spPr/>
    </dgm:pt>
    <dgm:pt modelId="{5DE1C20C-7605-4824-B3A5-3C601DB05AEE}" type="pres">
      <dgm:prSet presAssocID="{A007B979-694D-412D-82DC-C9CBE0793C81}" presName="bgRect" presStyleLbl="alignNode1" presStyleIdx="1" presStyleCnt="4"/>
      <dgm:spPr/>
    </dgm:pt>
    <dgm:pt modelId="{B2CA7EB0-DE08-4B1A-AFF7-7078D0977EB6}" type="pres">
      <dgm:prSet presAssocID="{46D275AC-7E52-4757-8941-D1812197628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247CE96-B551-4387-9BF5-E780375D82DA}" type="pres">
      <dgm:prSet presAssocID="{A007B979-694D-412D-82DC-C9CBE0793C81}" presName="nodeRect" presStyleLbl="alignNode1" presStyleIdx="1" presStyleCnt="4">
        <dgm:presLayoutVars>
          <dgm:bulletEnabled val="1"/>
        </dgm:presLayoutVars>
      </dgm:prSet>
      <dgm:spPr/>
    </dgm:pt>
    <dgm:pt modelId="{AC2B5E97-B28D-49E2-A979-7ACFB42D0717}" type="pres">
      <dgm:prSet presAssocID="{46D275AC-7E52-4757-8941-D1812197628B}" presName="sibTrans" presStyleCnt="0"/>
      <dgm:spPr/>
    </dgm:pt>
    <dgm:pt modelId="{A17CE31A-16ED-4D04-BBD8-8438867DF357}" type="pres">
      <dgm:prSet presAssocID="{C128A854-0B47-45DD-8381-8F21D763F678}" presName="compositeNode" presStyleCnt="0">
        <dgm:presLayoutVars>
          <dgm:bulletEnabled val="1"/>
        </dgm:presLayoutVars>
      </dgm:prSet>
      <dgm:spPr/>
    </dgm:pt>
    <dgm:pt modelId="{4E544C6E-2C38-4B0A-9159-0092A8544148}" type="pres">
      <dgm:prSet presAssocID="{C128A854-0B47-45DD-8381-8F21D763F678}" presName="bgRect" presStyleLbl="alignNode1" presStyleIdx="2" presStyleCnt="4"/>
      <dgm:spPr/>
    </dgm:pt>
    <dgm:pt modelId="{584B7479-92B1-41E6-8F4C-F2A0FAC12BA4}" type="pres">
      <dgm:prSet presAssocID="{B15CC96A-3852-4D2B-AC83-4EA43E33B50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488DFF0B-D703-4F0F-BC13-9499C738549F}" type="pres">
      <dgm:prSet presAssocID="{C128A854-0B47-45DD-8381-8F21D763F678}" presName="nodeRect" presStyleLbl="alignNode1" presStyleIdx="2" presStyleCnt="4">
        <dgm:presLayoutVars>
          <dgm:bulletEnabled val="1"/>
        </dgm:presLayoutVars>
      </dgm:prSet>
      <dgm:spPr/>
    </dgm:pt>
    <dgm:pt modelId="{C5542F98-3D31-47E6-AA20-2DFB141D98C3}" type="pres">
      <dgm:prSet presAssocID="{B15CC96A-3852-4D2B-AC83-4EA43E33B505}" presName="sibTrans" presStyleCnt="0"/>
      <dgm:spPr/>
    </dgm:pt>
    <dgm:pt modelId="{402ED000-A447-4A88-BF4D-67C4942B782B}" type="pres">
      <dgm:prSet presAssocID="{04201CFA-07CF-44A9-87DB-67E976954725}" presName="compositeNode" presStyleCnt="0">
        <dgm:presLayoutVars>
          <dgm:bulletEnabled val="1"/>
        </dgm:presLayoutVars>
      </dgm:prSet>
      <dgm:spPr/>
    </dgm:pt>
    <dgm:pt modelId="{A58D12B4-21D6-4AE2-A01E-51D4B9F4E582}" type="pres">
      <dgm:prSet presAssocID="{04201CFA-07CF-44A9-87DB-67E976954725}" presName="bgRect" presStyleLbl="alignNode1" presStyleIdx="3" presStyleCnt="4"/>
      <dgm:spPr/>
    </dgm:pt>
    <dgm:pt modelId="{4F7531A8-6318-4BC1-B148-B36F8F230570}" type="pres">
      <dgm:prSet presAssocID="{1B6FDB74-CA2A-4EB3-A43F-C5A0EFB7C20B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2A8F6EFE-103C-4115-A435-18D0CB6B53A8}" type="pres">
      <dgm:prSet presAssocID="{04201CFA-07CF-44A9-87DB-67E976954725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5E0AEB31-2A3B-4013-AA14-388135502500}" srcId="{8B67D35E-9A91-403A-8B8F-3E06B0A844AD}" destId="{04201CFA-07CF-44A9-87DB-67E976954725}" srcOrd="3" destOrd="0" parTransId="{F2A4309F-ECAE-4BC3-BE16-7E391AB0C245}" sibTransId="{1B6FDB74-CA2A-4EB3-A43F-C5A0EFB7C20B}"/>
    <dgm:cxn modelId="{3F08F36A-F5FE-41DD-9F2B-AA664A1004A5}" type="presOf" srcId="{46D275AC-7E52-4757-8941-D1812197628B}" destId="{B2CA7EB0-DE08-4B1A-AFF7-7078D0977EB6}" srcOrd="0" destOrd="0" presId="urn:microsoft.com/office/officeart/2016/7/layout/LinearBlockProcessNumbered"/>
    <dgm:cxn modelId="{C3D26B84-E660-4E8B-B649-FCC4308011DB}" type="presOf" srcId="{C128A854-0B47-45DD-8381-8F21D763F678}" destId="{488DFF0B-D703-4F0F-BC13-9499C738549F}" srcOrd="1" destOrd="0" presId="urn:microsoft.com/office/officeart/2016/7/layout/LinearBlockProcessNumbered"/>
    <dgm:cxn modelId="{9C19AE90-09D3-45B8-B3E2-542F02E7DA62}" srcId="{8B67D35E-9A91-403A-8B8F-3E06B0A844AD}" destId="{A007B979-694D-412D-82DC-C9CBE0793C81}" srcOrd="1" destOrd="0" parTransId="{2D10CE5F-D899-4463-81B9-A9281072E79B}" sibTransId="{46D275AC-7E52-4757-8941-D1812197628B}"/>
    <dgm:cxn modelId="{AFE0E592-1119-4BB2-882C-3E3F76BBB46B}" type="presOf" srcId="{1344442C-E6EB-4316-900C-10DFA58DC6C0}" destId="{C613E599-C144-47A6-A46E-ECB74693C516}" srcOrd="1" destOrd="0" presId="urn:microsoft.com/office/officeart/2016/7/layout/LinearBlockProcessNumbered"/>
    <dgm:cxn modelId="{524B8B98-A654-44C5-A100-4A126906AE15}" type="presOf" srcId="{A007B979-694D-412D-82DC-C9CBE0793C81}" destId="{0247CE96-B551-4387-9BF5-E780375D82DA}" srcOrd="1" destOrd="0" presId="urn:microsoft.com/office/officeart/2016/7/layout/LinearBlockProcessNumbered"/>
    <dgm:cxn modelId="{95302FAE-93C3-42BC-870A-1CAB973FF85C}" type="presOf" srcId="{B15CC96A-3852-4D2B-AC83-4EA43E33B505}" destId="{584B7479-92B1-41E6-8F4C-F2A0FAC12BA4}" srcOrd="0" destOrd="0" presId="urn:microsoft.com/office/officeart/2016/7/layout/LinearBlockProcessNumbered"/>
    <dgm:cxn modelId="{548326B0-F7F1-48A3-AF7A-8AA38A088672}" srcId="{8B67D35E-9A91-403A-8B8F-3E06B0A844AD}" destId="{1344442C-E6EB-4316-900C-10DFA58DC6C0}" srcOrd="0" destOrd="0" parTransId="{F5541F66-C047-41D0-AA18-A768BDD3EB0E}" sibTransId="{AC27770D-23F6-4567-A135-A5AB69629357}"/>
    <dgm:cxn modelId="{6A9C62B8-2DAD-4D44-B5E6-EA9C7F644AAE}" type="presOf" srcId="{AC27770D-23F6-4567-A135-A5AB69629357}" destId="{EA4D8508-86DC-4890-99CF-09A15A844470}" srcOrd="0" destOrd="0" presId="urn:microsoft.com/office/officeart/2016/7/layout/LinearBlockProcessNumbered"/>
    <dgm:cxn modelId="{0F7587C2-D0F4-4411-8460-085A2265251B}" type="presOf" srcId="{1B6FDB74-CA2A-4EB3-A43F-C5A0EFB7C20B}" destId="{4F7531A8-6318-4BC1-B148-B36F8F230570}" srcOrd="0" destOrd="0" presId="urn:microsoft.com/office/officeart/2016/7/layout/LinearBlockProcessNumbered"/>
    <dgm:cxn modelId="{13CE0EC4-0DAD-4B50-A67B-2146E624920D}" type="presOf" srcId="{04201CFA-07CF-44A9-87DB-67E976954725}" destId="{2A8F6EFE-103C-4115-A435-18D0CB6B53A8}" srcOrd="1" destOrd="0" presId="urn:microsoft.com/office/officeart/2016/7/layout/LinearBlockProcessNumbered"/>
    <dgm:cxn modelId="{761E31CA-1F5C-4D52-A972-11DD9E933FFA}" type="presOf" srcId="{A007B979-694D-412D-82DC-C9CBE0793C81}" destId="{5DE1C20C-7605-4824-B3A5-3C601DB05AEE}" srcOrd="0" destOrd="0" presId="urn:microsoft.com/office/officeart/2016/7/layout/LinearBlockProcessNumbered"/>
    <dgm:cxn modelId="{3C6644DE-9BD9-4A80-955D-2473FDAA1282}" type="presOf" srcId="{8B67D35E-9A91-403A-8B8F-3E06B0A844AD}" destId="{DF73A04A-B895-4A9E-82C5-0D7217CF583B}" srcOrd="0" destOrd="0" presId="urn:microsoft.com/office/officeart/2016/7/layout/LinearBlockProcessNumbered"/>
    <dgm:cxn modelId="{6D4C39EA-3A1F-4F0A-8C65-E7058B4F0A7E}" type="presOf" srcId="{1344442C-E6EB-4316-900C-10DFA58DC6C0}" destId="{E58EDEB2-D836-4138-A520-52A4F254300A}" srcOrd="0" destOrd="0" presId="urn:microsoft.com/office/officeart/2016/7/layout/LinearBlockProcessNumbered"/>
    <dgm:cxn modelId="{4A0B22F4-0EB1-49D6-ACD3-3EF95B5AD8C5}" type="presOf" srcId="{04201CFA-07CF-44A9-87DB-67E976954725}" destId="{A58D12B4-21D6-4AE2-A01E-51D4B9F4E582}" srcOrd="0" destOrd="0" presId="urn:microsoft.com/office/officeart/2016/7/layout/LinearBlockProcessNumbered"/>
    <dgm:cxn modelId="{8BD66FFF-FDFA-421E-8FED-7B97A39B0344}" srcId="{8B67D35E-9A91-403A-8B8F-3E06B0A844AD}" destId="{C128A854-0B47-45DD-8381-8F21D763F678}" srcOrd="2" destOrd="0" parTransId="{7B9B6381-6C03-456B-B3B7-7738795F3039}" sibTransId="{B15CC96A-3852-4D2B-AC83-4EA43E33B505}"/>
    <dgm:cxn modelId="{0DD49FFF-103D-47DC-9555-7FB18D6C39DF}" type="presOf" srcId="{C128A854-0B47-45DD-8381-8F21D763F678}" destId="{4E544C6E-2C38-4B0A-9159-0092A8544148}" srcOrd="0" destOrd="0" presId="urn:microsoft.com/office/officeart/2016/7/layout/LinearBlockProcessNumbered"/>
    <dgm:cxn modelId="{7DEE1B0D-D2FD-4E13-B0AA-4F147F6B4664}" type="presParOf" srcId="{DF73A04A-B895-4A9E-82C5-0D7217CF583B}" destId="{66AC4C71-1841-4BB2-8C72-535DDCB50C5D}" srcOrd="0" destOrd="0" presId="urn:microsoft.com/office/officeart/2016/7/layout/LinearBlockProcessNumbered"/>
    <dgm:cxn modelId="{1D1450FE-ABF5-4E43-AA62-3F5192F71ABA}" type="presParOf" srcId="{66AC4C71-1841-4BB2-8C72-535DDCB50C5D}" destId="{E58EDEB2-D836-4138-A520-52A4F254300A}" srcOrd="0" destOrd="0" presId="urn:microsoft.com/office/officeart/2016/7/layout/LinearBlockProcessNumbered"/>
    <dgm:cxn modelId="{90C8FE41-CBF9-410E-83B0-A1A866430263}" type="presParOf" srcId="{66AC4C71-1841-4BB2-8C72-535DDCB50C5D}" destId="{EA4D8508-86DC-4890-99CF-09A15A844470}" srcOrd="1" destOrd="0" presId="urn:microsoft.com/office/officeart/2016/7/layout/LinearBlockProcessNumbered"/>
    <dgm:cxn modelId="{E4D0B9B0-0B49-47FC-BFFD-104883731CFF}" type="presParOf" srcId="{66AC4C71-1841-4BB2-8C72-535DDCB50C5D}" destId="{C613E599-C144-47A6-A46E-ECB74693C516}" srcOrd="2" destOrd="0" presId="urn:microsoft.com/office/officeart/2016/7/layout/LinearBlockProcessNumbered"/>
    <dgm:cxn modelId="{4F29BA73-C24D-4D6E-874B-DBB97A3A3509}" type="presParOf" srcId="{DF73A04A-B895-4A9E-82C5-0D7217CF583B}" destId="{F31A38D5-ED82-40B5-9E62-076A63092D07}" srcOrd="1" destOrd="0" presId="urn:microsoft.com/office/officeart/2016/7/layout/LinearBlockProcessNumbered"/>
    <dgm:cxn modelId="{4575AA45-1009-49DF-80DC-F3B17FA8906F}" type="presParOf" srcId="{DF73A04A-B895-4A9E-82C5-0D7217CF583B}" destId="{A636AF4B-EA82-44D2-B597-9AD6140A3CFE}" srcOrd="2" destOrd="0" presId="urn:microsoft.com/office/officeart/2016/7/layout/LinearBlockProcessNumbered"/>
    <dgm:cxn modelId="{42356034-F724-45CF-8FF9-9D30100DAC6E}" type="presParOf" srcId="{A636AF4B-EA82-44D2-B597-9AD6140A3CFE}" destId="{5DE1C20C-7605-4824-B3A5-3C601DB05AEE}" srcOrd="0" destOrd="0" presId="urn:microsoft.com/office/officeart/2016/7/layout/LinearBlockProcessNumbered"/>
    <dgm:cxn modelId="{8D420D64-31FA-4C94-819B-51136401C700}" type="presParOf" srcId="{A636AF4B-EA82-44D2-B597-9AD6140A3CFE}" destId="{B2CA7EB0-DE08-4B1A-AFF7-7078D0977EB6}" srcOrd="1" destOrd="0" presId="urn:microsoft.com/office/officeart/2016/7/layout/LinearBlockProcessNumbered"/>
    <dgm:cxn modelId="{F650CAF2-3B0E-4F3E-8D37-3A1C3082C416}" type="presParOf" srcId="{A636AF4B-EA82-44D2-B597-9AD6140A3CFE}" destId="{0247CE96-B551-4387-9BF5-E780375D82DA}" srcOrd="2" destOrd="0" presId="urn:microsoft.com/office/officeart/2016/7/layout/LinearBlockProcessNumbered"/>
    <dgm:cxn modelId="{141859F0-17B2-4173-B6E8-DE63F21F57C7}" type="presParOf" srcId="{DF73A04A-B895-4A9E-82C5-0D7217CF583B}" destId="{AC2B5E97-B28D-49E2-A979-7ACFB42D0717}" srcOrd="3" destOrd="0" presId="urn:microsoft.com/office/officeart/2016/7/layout/LinearBlockProcessNumbered"/>
    <dgm:cxn modelId="{7D196F5C-0AA7-4A69-8629-29C4DC45FC7F}" type="presParOf" srcId="{DF73A04A-B895-4A9E-82C5-0D7217CF583B}" destId="{A17CE31A-16ED-4D04-BBD8-8438867DF357}" srcOrd="4" destOrd="0" presId="urn:microsoft.com/office/officeart/2016/7/layout/LinearBlockProcessNumbered"/>
    <dgm:cxn modelId="{DCB738D3-1603-4AB0-BB2B-4DEFB1BC276F}" type="presParOf" srcId="{A17CE31A-16ED-4D04-BBD8-8438867DF357}" destId="{4E544C6E-2C38-4B0A-9159-0092A8544148}" srcOrd="0" destOrd="0" presId="urn:microsoft.com/office/officeart/2016/7/layout/LinearBlockProcessNumbered"/>
    <dgm:cxn modelId="{640FD2AE-2033-4D9B-8AFB-9D2ABED77B71}" type="presParOf" srcId="{A17CE31A-16ED-4D04-BBD8-8438867DF357}" destId="{584B7479-92B1-41E6-8F4C-F2A0FAC12BA4}" srcOrd="1" destOrd="0" presId="urn:microsoft.com/office/officeart/2016/7/layout/LinearBlockProcessNumbered"/>
    <dgm:cxn modelId="{CCE8845E-40A5-4B47-A4B8-401F01A49F19}" type="presParOf" srcId="{A17CE31A-16ED-4D04-BBD8-8438867DF357}" destId="{488DFF0B-D703-4F0F-BC13-9499C738549F}" srcOrd="2" destOrd="0" presId="urn:microsoft.com/office/officeart/2016/7/layout/LinearBlockProcessNumbered"/>
    <dgm:cxn modelId="{F5C9107B-4F2A-4E48-B152-F72554DC9F5B}" type="presParOf" srcId="{DF73A04A-B895-4A9E-82C5-0D7217CF583B}" destId="{C5542F98-3D31-47E6-AA20-2DFB141D98C3}" srcOrd="5" destOrd="0" presId="urn:microsoft.com/office/officeart/2016/7/layout/LinearBlockProcessNumbered"/>
    <dgm:cxn modelId="{4450E220-F2F1-4B32-8C44-A2BF80645622}" type="presParOf" srcId="{DF73A04A-B895-4A9E-82C5-0D7217CF583B}" destId="{402ED000-A447-4A88-BF4D-67C4942B782B}" srcOrd="6" destOrd="0" presId="urn:microsoft.com/office/officeart/2016/7/layout/LinearBlockProcessNumbered"/>
    <dgm:cxn modelId="{BE90ADC2-1D31-4F2E-B548-D6A4F49F5A3A}" type="presParOf" srcId="{402ED000-A447-4A88-BF4D-67C4942B782B}" destId="{A58D12B4-21D6-4AE2-A01E-51D4B9F4E582}" srcOrd="0" destOrd="0" presId="urn:microsoft.com/office/officeart/2016/7/layout/LinearBlockProcessNumbered"/>
    <dgm:cxn modelId="{81CF5919-33F8-40F0-B477-D3E422365153}" type="presParOf" srcId="{402ED000-A447-4A88-BF4D-67C4942B782B}" destId="{4F7531A8-6318-4BC1-B148-B36F8F230570}" srcOrd="1" destOrd="0" presId="urn:microsoft.com/office/officeart/2016/7/layout/LinearBlockProcessNumbered"/>
    <dgm:cxn modelId="{39527971-FBD3-4DCF-A82B-6A45CD8F7503}" type="presParOf" srcId="{402ED000-A447-4A88-BF4D-67C4942B782B}" destId="{2A8F6EFE-103C-4115-A435-18D0CB6B53A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72A9BB-0D17-4774-8E53-303B04615FBE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14DD9A-7A3A-4980-BB8A-FA98D789194E}">
      <dgm:prSet/>
      <dgm:spPr/>
      <dgm:t>
        <a:bodyPr/>
        <a:lstStyle/>
        <a:p>
          <a:r>
            <a:rPr lang="en-US"/>
            <a:t>Your logo, your liability, your qualification standards for equipment and drivers</a:t>
          </a:r>
        </a:p>
      </dgm:t>
    </dgm:pt>
    <dgm:pt modelId="{D583E8D8-A535-4610-8A39-1C9B5544202B}" type="parTrans" cxnId="{8F0AD156-CEE7-4B18-87A5-99A9EE722D32}">
      <dgm:prSet/>
      <dgm:spPr/>
      <dgm:t>
        <a:bodyPr/>
        <a:lstStyle/>
        <a:p>
          <a:endParaRPr lang="en-US"/>
        </a:p>
      </dgm:t>
    </dgm:pt>
    <dgm:pt modelId="{1E3B6DB4-6CB0-4D09-B060-A6F5A0074F27}" type="sibTrans" cxnId="{8F0AD156-CEE7-4B18-87A5-99A9EE722D32}">
      <dgm:prSet/>
      <dgm:spPr/>
      <dgm:t>
        <a:bodyPr/>
        <a:lstStyle/>
        <a:p>
          <a:endParaRPr lang="en-US"/>
        </a:p>
      </dgm:t>
    </dgm:pt>
    <dgm:pt modelId="{CAA803ED-0A99-4005-9361-602EB494DF5D}">
      <dgm:prSet/>
      <dgm:spPr/>
      <dgm:t>
        <a:bodyPr/>
        <a:lstStyle/>
        <a:p>
          <a:r>
            <a:rPr lang="en-US"/>
            <a:t>Separate IC the businessperson from IC the driver</a:t>
          </a:r>
        </a:p>
      </dgm:t>
    </dgm:pt>
    <dgm:pt modelId="{89FA7293-AE97-4C53-BA1D-14231CDDA6D7}" type="parTrans" cxnId="{3AFCCF77-ADA5-46D2-8910-CEF766C06B14}">
      <dgm:prSet/>
      <dgm:spPr/>
      <dgm:t>
        <a:bodyPr/>
        <a:lstStyle/>
        <a:p>
          <a:endParaRPr lang="en-US"/>
        </a:p>
      </dgm:t>
    </dgm:pt>
    <dgm:pt modelId="{2BACD239-52E4-4BAD-A469-86C0D9FF40E1}" type="sibTrans" cxnId="{3AFCCF77-ADA5-46D2-8910-CEF766C06B14}">
      <dgm:prSet/>
      <dgm:spPr/>
      <dgm:t>
        <a:bodyPr/>
        <a:lstStyle/>
        <a:p>
          <a:endParaRPr lang="en-US"/>
        </a:p>
      </dgm:t>
    </dgm:pt>
    <dgm:pt modelId="{505C72EA-E9AF-4F60-A81E-EF23DA8B705F}">
      <dgm:prSet/>
      <dgm:spPr/>
      <dgm:t>
        <a:bodyPr/>
        <a:lstStyle/>
        <a:p>
          <a:r>
            <a:rPr lang="en-US" dirty="0"/>
            <a:t>Focus Safety’s attention on driver qualification</a:t>
          </a:r>
        </a:p>
      </dgm:t>
    </dgm:pt>
    <dgm:pt modelId="{7D86704D-7A37-4935-B114-8B1FE81FBD4A}" type="parTrans" cxnId="{5CC9EB19-E290-45D4-87B7-76EC2358AEE6}">
      <dgm:prSet/>
      <dgm:spPr/>
      <dgm:t>
        <a:bodyPr/>
        <a:lstStyle/>
        <a:p>
          <a:endParaRPr lang="en-US"/>
        </a:p>
      </dgm:t>
    </dgm:pt>
    <dgm:pt modelId="{DAF19979-260F-4F64-91F8-DC69C62401B7}" type="sibTrans" cxnId="{5CC9EB19-E290-45D4-87B7-76EC2358AEE6}">
      <dgm:prSet/>
      <dgm:spPr/>
      <dgm:t>
        <a:bodyPr/>
        <a:lstStyle/>
        <a:p>
          <a:endParaRPr lang="en-US"/>
        </a:p>
      </dgm:t>
    </dgm:pt>
    <dgm:pt modelId="{CE50E2FD-AE2C-44B7-BDF9-8D938A257445}">
      <dgm:prSet/>
      <dgm:spPr/>
      <dgm:t>
        <a:bodyPr/>
        <a:lstStyle/>
        <a:p>
          <a:r>
            <a:rPr lang="en-US" dirty="0"/>
            <a:t>Focus Ops’ attention on IC the businessperson and contract compliance</a:t>
          </a:r>
        </a:p>
      </dgm:t>
    </dgm:pt>
    <dgm:pt modelId="{852E94A6-5472-4416-9E89-4A6E8ACC93D6}" type="parTrans" cxnId="{3A6A60E9-6AA6-4C6D-87A8-7953443AAFF0}">
      <dgm:prSet/>
      <dgm:spPr/>
      <dgm:t>
        <a:bodyPr/>
        <a:lstStyle/>
        <a:p>
          <a:endParaRPr lang="en-US"/>
        </a:p>
      </dgm:t>
    </dgm:pt>
    <dgm:pt modelId="{A66D35D9-89E2-47DB-9DF5-DF41CC6BEF63}" type="sibTrans" cxnId="{3A6A60E9-6AA6-4C6D-87A8-7953443AAFF0}">
      <dgm:prSet/>
      <dgm:spPr/>
      <dgm:t>
        <a:bodyPr/>
        <a:lstStyle/>
        <a:p>
          <a:endParaRPr lang="en-US"/>
        </a:p>
      </dgm:t>
    </dgm:pt>
    <dgm:pt modelId="{4F1CC55F-774E-4A2D-B788-A9A015074983}">
      <dgm:prSet/>
      <dgm:spPr/>
      <dgm:t>
        <a:bodyPr/>
        <a:lstStyle/>
        <a:p>
          <a:r>
            <a:rPr lang="en-US" dirty="0"/>
            <a:t>Words matter. Coaching, best practices, advice, and qualifications focus</a:t>
          </a:r>
        </a:p>
      </dgm:t>
    </dgm:pt>
    <dgm:pt modelId="{DB8161E3-3E68-4766-929A-42ED4CB02B76}" type="parTrans" cxnId="{443085B4-731C-464F-902E-A78CF4E90D4B}">
      <dgm:prSet/>
      <dgm:spPr/>
      <dgm:t>
        <a:bodyPr/>
        <a:lstStyle/>
        <a:p>
          <a:endParaRPr lang="en-US"/>
        </a:p>
      </dgm:t>
    </dgm:pt>
    <dgm:pt modelId="{222466D2-B14A-45BA-8E29-0EB1303115A8}" type="sibTrans" cxnId="{443085B4-731C-464F-902E-A78CF4E90D4B}">
      <dgm:prSet/>
      <dgm:spPr/>
      <dgm:t>
        <a:bodyPr/>
        <a:lstStyle/>
        <a:p>
          <a:endParaRPr lang="en-US"/>
        </a:p>
      </dgm:t>
    </dgm:pt>
    <dgm:pt modelId="{F2CBA2D0-6366-4D40-9BEF-BB0FDA3D72EB}" type="pres">
      <dgm:prSet presAssocID="{AA72A9BB-0D17-4774-8E53-303B04615FBE}" presName="diagram" presStyleCnt="0">
        <dgm:presLayoutVars>
          <dgm:dir/>
          <dgm:resizeHandles val="exact"/>
        </dgm:presLayoutVars>
      </dgm:prSet>
      <dgm:spPr/>
    </dgm:pt>
    <dgm:pt modelId="{BD36308E-7E16-46F8-B411-4D990C653459}" type="pres">
      <dgm:prSet presAssocID="{BE14DD9A-7A3A-4980-BB8A-FA98D789194E}" presName="node" presStyleLbl="node1" presStyleIdx="0" presStyleCnt="5">
        <dgm:presLayoutVars>
          <dgm:bulletEnabled val="1"/>
        </dgm:presLayoutVars>
      </dgm:prSet>
      <dgm:spPr/>
    </dgm:pt>
    <dgm:pt modelId="{F44E3B96-3002-4EDE-A355-22652D87D298}" type="pres">
      <dgm:prSet presAssocID="{1E3B6DB4-6CB0-4D09-B060-A6F5A0074F27}" presName="sibTrans" presStyleCnt="0"/>
      <dgm:spPr/>
    </dgm:pt>
    <dgm:pt modelId="{7DDBF4A8-B6DF-4F6E-91B6-68B56F019AF8}" type="pres">
      <dgm:prSet presAssocID="{CAA803ED-0A99-4005-9361-602EB494DF5D}" presName="node" presStyleLbl="node1" presStyleIdx="1" presStyleCnt="5">
        <dgm:presLayoutVars>
          <dgm:bulletEnabled val="1"/>
        </dgm:presLayoutVars>
      </dgm:prSet>
      <dgm:spPr/>
    </dgm:pt>
    <dgm:pt modelId="{67F733A1-A1C5-411D-99CC-547A6F75A314}" type="pres">
      <dgm:prSet presAssocID="{2BACD239-52E4-4BAD-A469-86C0D9FF40E1}" presName="sibTrans" presStyleCnt="0"/>
      <dgm:spPr/>
    </dgm:pt>
    <dgm:pt modelId="{A4E16B55-3307-421E-AD44-E1E126965073}" type="pres">
      <dgm:prSet presAssocID="{505C72EA-E9AF-4F60-A81E-EF23DA8B705F}" presName="node" presStyleLbl="node1" presStyleIdx="2" presStyleCnt="5">
        <dgm:presLayoutVars>
          <dgm:bulletEnabled val="1"/>
        </dgm:presLayoutVars>
      </dgm:prSet>
      <dgm:spPr/>
    </dgm:pt>
    <dgm:pt modelId="{F1809793-C140-4B82-A496-B7FBB9501DB8}" type="pres">
      <dgm:prSet presAssocID="{DAF19979-260F-4F64-91F8-DC69C62401B7}" presName="sibTrans" presStyleCnt="0"/>
      <dgm:spPr/>
    </dgm:pt>
    <dgm:pt modelId="{68E0B84C-AB77-46C8-8C4D-330B4DA34FE0}" type="pres">
      <dgm:prSet presAssocID="{CE50E2FD-AE2C-44B7-BDF9-8D938A257445}" presName="node" presStyleLbl="node1" presStyleIdx="3" presStyleCnt="5">
        <dgm:presLayoutVars>
          <dgm:bulletEnabled val="1"/>
        </dgm:presLayoutVars>
      </dgm:prSet>
      <dgm:spPr/>
    </dgm:pt>
    <dgm:pt modelId="{559EAF80-8926-4866-B8C2-9AFC7847F7B4}" type="pres">
      <dgm:prSet presAssocID="{A66D35D9-89E2-47DB-9DF5-DF41CC6BEF63}" presName="sibTrans" presStyleCnt="0"/>
      <dgm:spPr/>
    </dgm:pt>
    <dgm:pt modelId="{E36C970E-AFDC-4633-B6D1-3C50362ADB7F}" type="pres">
      <dgm:prSet presAssocID="{4F1CC55F-774E-4A2D-B788-A9A015074983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9EB19-E290-45D4-87B7-76EC2358AEE6}" srcId="{AA72A9BB-0D17-4774-8E53-303B04615FBE}" destId="{505C72EA-E9AF-4F60-A81E-EF23DA8B705F}" srcOrd="2" destOrd="0" parTransId="{7D86704D-7A37-4935-B114-8B1FE81FBD4A}" sibTransId="{DAF19979-260F-4F64-91F8-DC69C62401B7}"/>
    <dgm:cxn modelId="{9089854B-732A-4A1D-A5CD-F076363D651E}" type="presOf" srcId="{BE14DD9A-7A3A-4980-BB8A-FA98D789194E}" destId="{BD36308E-7E16-46F8-B411-4D990C653459}" srcOrd="0" destOrd="0" presId="urn:microsoft.com/office/officeart/2005/8/layout/default"/>
    <dgm:cxn modelId="{8F0AD156-CEE7-4B18-87A5-99A9EE722D32}" srcId="{AA72A9BB-0D17-4774-8E53-303B04615FBE}" destId="{BE14DD9A-7A3A-4980-BB8A-FA98D789194E}" srcOrd="0" destOrd="0" parTransId="{D583E8D8-A535-4610-8A39-1C9B5544202B}" sibTransId="{1E3B6DB4-6CB0-4D09-B060-A6F5A0074F27}"/>
    <dgm:cxn modelId="{A916EC65-D67B-4428-AF25-28C0D807BDC2}" type="presOf" srcId="{AA72A9BB-0D17-4774-8E53-303B04615FBE}" destId="{F2CBA2D0-6366-4D40-9BEF-BB0FDA3D72EB}" srcOrd="0" destOrd="0" presId="urn:microsoft.com/office/officeart/2005/8/layout/default"/>
    <dgm:cxn modelId="{3D497668-B706-44BC-82FB-6DB4B5686C51}" type="presOf" srcId="{CAA803ED-0A99-4005-9361-602EB494DF5D}" destId="{7DDBF4A8-B6DF-4F6E-91B6-68B56F019AF8}" srcOrd="0" destOrd="0" presId="urn:microsoft.com/office/officeart/2005/8/layout/default"/>
    <dgm:cxn modelId="{3AFCCF77-ADA5-46D2-8910-CEF766C06B14}" srcId="{AA72A9BB-0D17-4774-8E53-303B04615FBE}" destId="{CAA803ED-0A99-4005-9361-602EB494DF5D}" srcOrd="1" destOrd="0" parTransId="{89FA7293-AE97-4C53-BA1D-14231CDDA6D7}" sibTransId="{2BACD239-52E4-4BAD-A469-86C0D9FF40E1}"/>
    <dgm:cxn modelId="{443085B4-731C-464F-902E-A78CF4E90D4B}" srcId="{AA72A9BB-0D17-4774-8E53-303B04615FBE}" destId="{4F1CC55F-774E-4A2D-B788-A9A015074983}" srcOrd="4" destOrd="0" parTransId="{DB8161E3-3E68-4766-929A-42ED4CB02B76}" sibTransId="{222466D2-B14A-45BA-8E29-0EB1303115A8}"/>
    <dgm:cxn modelId="{45C2AEC5-5A02-4587-846F-A74B148EADBB}" type="presOf" srcId="{505C72EA-E9AF-4F60-A81E-EF23DA8B705F}" destId="{A4E16B55-3307-421E-AD44-E1E126965073}" srcOrd="0" destOrd="0" presId="urn:microsoft.com/office/officeart/2005/8/layout/default"/>
    <dgm:cxn modelId="{3A6A60E9-6AA6-4C6D-87A8-7953443AAFF0}" srcId="{AA72A9BB-0D17-4774-8E53-303B04615FBE}" destId="{CE50E2FD-AE2C-44B7-BDF9-8D938A257445}" srcOrd="3" destOrd="0" parTransId="{852E94A6-5472-4416-9E89-4A6E8ACC93D6}" sibTransId="{A66D35D9-89E2-47DB-9DF5-DF41CC6BEF63}"/>
    <dgm:cxn modelId="{3D0E4DEC-BC98-40AB-886F-DD9CB6980B49}" type="presOf" srcId="{CE50E2FD-AE2C-44B7-BDF9-8D938A257445}" destId="{68E0B84C-AB77-46C8-8C4D-330B4DA34FE0}" srcOrd="0" destOrd="0" presId="urn:microsoft.com/office/officeart/2005/8/layout/default"/>
    <dgm:cxn modelId="{A118A1EF-7567-40C4-8D3A-C8FA9368165A}" type="presOf" srcId="{4F1CC55F-774E-4A2D-B788-A9A015074983}" destId="{E36C970E-AFDC-4633-B6D1-3C50362ADB7F}" srcOrd="0" destOrd="0" presId="urn:microsoft.com/office/officeart/2005/8/layout/default"/>
    <dgm:cxn modelId="{963ED31D-6CEF-48A6-BE14-9DED4328F19B}" type="presParOf" srcId="{F2CBA2D0-6366-4D40-9BEF-BB0FDA3D72EB}" destId="{BD36308E-7E16-46F8-B411-4D990C653459}" srcOrd="0" destOrd="0" presId="urn:microsoft.com/office/officeart/2005/8/layout/default"/>
    <dgm:cxn modelId="{6946F764-A9E4-496B-AFD6-9D4832586657}" type="presParOf" srcId="{F2CBA2D0-6366-4D40-9BEF-BB0FDA3D72EB}" destId="{F44E3B96-3002-4EDE-A355-22652D87D298}" srcOrd="1" destOrd="0" presId="urn:microsoft.com/office/officeart/2005/8/layout/default"/>
    <dgm:cxn modelId="{CAED624D-D05D-4B03-833B-923770887B76}" type="presParOf" srcId="{F2CBA2D0-6366-4D40-9BEF-BB0FDA3D72EB}" destId="{7DDBF4A8-B6DF-4F6E-91B6-68B56F019AF8}" srcOrd="2" destOrd="0" presId="urn:microsoft.com/office/officeart/2005/8/layout/default"/>
    <dgm:cxn modelId="{325524DD-17EE-4891-98AC-715791773498}" type="presParOf" srcId="{F2CBA2D0-6366-4D40-9BEF-BB0FDA3D72EB}" destId="{67F733A1-A1C5-411D-99CC-547A6F75A314}" srcOrd="3" destOrd="0" presId="urn:microsoft.com/office/officeart/2005/8/layout/default"/>
    <dgm:cxn modelId="{CCB1C3D3-4DF7-454C-8E8B-08D46521B1A9}" type="presParOf" srcId="{F2CBA2D0-6366-4D40-9BEF-BB0FDA3D72EB}" destId="{A4E16B55-3307-421E-AD44-E1E126965073}" srcOrd="4" destOrd="0" presId="urn:microsoft.com/office/officeart/2005/8/layout/default"/>
    <dgm:cxn modelId="{76664DB4-14E1-4158-A9CD-F90F331E25E7}" type="presParOf" srcId="{F2CBA2D0-6366-4D40-9BEF-BB0FDA3D72EB}" destId="{F1809793-C140-4B82-A496-B7FBB9501DB8}" srcOrd="5" destOrd="0" presId="urn:microsoft.com/office/officeart/2005/8/layout/default"/>
    <dgm:cxn modelId="{5B260F32-2E26-4932-9B7F-015D87B81E0B}" type="presParOf" srcId="{F2CBA2D0-6366-4D40-9BEF-BB0FDA3D72EB}" destId="{68E0B84C-AB77-46C8-8C4D-330B4DA34FE0}" srcOrd="6" destOrd="0" presId="urn:microsoft.com/office/officeart/2005/8/layout/default"/>
    <dgm:cxn modelId="{2C526AF2-6D16-4993-8C34-09F5B2CBD176}" type="presParOf" srcId="{F2CBA2D0-6366-4D40-9BEF-BB0FDA3D72EB}" destId="{559EAF80-8926-4866-B8C2-9AFC7847F7B4}" srcOrd="7" destOrd="0" presId="urn:microsoft.com/office/officeart/2005/8/layout/default"/>
    <dgm:cxn modelId="{9C9814A2-EB5F-4C00-B76E-B330EF539B54}" type="presParOf" srcId="{F2CBA2D0-6366-4D40-9BEF-BB0FDA3D72EB}" destId="{E36C970E-AFDC-4633-B6D1-3C50362ADB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B3FEE-7AD0-4708-83A2-9D7733081B33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BEADD8-5CDF-4861-B411-CB7ABFBFC911}">
      <dgm:prSet/>
      <dgm:spPr/>
      <dgm:t>
        <a:bodyPr/>
        <a:lstStyle/>
        <a:p>
          <a:r>
            <a:rPr lang="en-US" dirty="0"/>
            <a:t>Part 1: Nuclear Verdicts</a:t>
          </a:r>
        </a:p>
      </dgm:t>
    </dgm:pt>
    <dgm:pt modelId="{45AA57D0-E23C-4E5E-B40A-BFC95ACD5EC4}" type="parTrans" cxnId="{E6908EB3-034A-490C-B849-A845B44BA7E3}">
      <dgm:prSet/>
      <dgm:spPr/>
      <dgm:t>
        <a:bodyPr/>
        <a:lstStyle/>
        <a:p>
          <a:endParaRPr lang="en-US"/>
        </a:p>
      </dgm:t>
    </dgm:pt>
    <dgm:pt modelId="{C16F3C3D-B910-4C35-9140-320F9D767BA3}" type="sibTrans" cxnId="{E6908EB3-034A-490C-B849-A845B44BA7E3}">
      <dgm:prSet/>
      <dgm:spPr/>
      <dgm:t>
        <a:bodyPr/>
        <a:lstStyle/>
        <a:p>
          <a:endParaRPr lang="en-US"/>
        </a:p>
      </dgm:t>
    </dgm:pt>
    <dgm:pt modelId="{99CCAC10-59B5-4A0A-88B8-C4116967DD20}">
      <dgm:prSet/>
      <dgm:spPr/>
      <dgm:t>
        <a:bodyPr/>
        <a:lstStyle/>
        <a:p>
          <a:r>
            <a:rPr lang="en-US" dirty="0"/>
            <a:t>Part 2: Misclassification Verdicts</a:t>
          </a:r>
        </a:p>
      </dgm:t>
    </dgm:pt>
    <dgm:pt modelId="{D58008E1-8C64-4DFE-9D3A-C62E52BE252A}" type="parTrans" cxnId="{C3C65981-3A01-47B3-BE9D-20981004E32D}">
      <dgm:prSet/>
      <dgm:spPr/>
      <dgm:t>
        <a:bodyPr/>
        <a:lstStyle/>
        <a:p>
          <a:endParaRPr lang="en-US"/>
        </a:p>
      </dgm:t>
    </dgm:pt>
    <dgm:pt modelId="{C63D34E1-D699-4613-9C1B-75C0691F81DB}" type="sibTrans" cxnId="{C3C65981-3A01-47B3-BE9D-20981004E32D}">
      <dgm:prSet/>
      <dgm:spPr/>
      <dgm:t>
        <a:bodyPr/>
        <a:lstStyle/>
        <a:p>
          <a:endParaRPr lang="en-US"/>
        </a:p>
      </dgm:t>
    </dgm:pt>
    <dgm:pt modelId="{A32CE7BD-4EF8-4739-9779-473C12B3A5F2}">
      <dgm:prSet/>
      <dgm:spPr/>
      <dgm:t>
        <a:bodyPr/>
        <a:lstStyle/>
        <a:p>
          <a:r>
            <a:rPr lang="en-US"/>
            <a:t>Part 3: Aligning Both Efforts</a:t>
          </a:r>
        </a:p>
      </dgm:t>
    </dgm:pt>
    <dgm:pt modelId="{0448449D-D02A-41FA-9A8C-76051903463C}" type="parTrans" cxnId="{EF6C3C26-E873-4CFE-B932-6309C7D1727B}">
      <dgm:prSet/>
      <dgm:spPr/>
      <dgm:t>
        <a:bodyPr/>
        <a:lstStyle/>
        <a:p>
          <a:endParaRPr lang="en-US"/>
        </a:p>
      </dgm:t>
    </dgm:pt>
    <dgm:pt modelId="{AC0B0477-28C3-40D0-A99E-DEE459E1971A}" type="sibTrans" cxnId="{EF6C3C26-E873-4CFE-B932-6309C7D1727B}">
      <dgm:prSet/>
      <dgm:spPr/>
      <dgm:t>
        <a:bodyPr/>
        <a:lstStyle/>
        <a:p>
          <a:endParaRPr lang="en-US"/>
        </a:p>
      </dgm:t>
    </dgm:pt>
    <dgm:pt modelId="{1151ECEC-D2A1-4A98-8A17-80A7D120986B}">
      <dgm:prSet/>
      <dgm:spPr/>
      <dgm:t>
        <a:bodyPr/>
        <a:lstStyle/>
        <a:p>
          <a:r>
            <a:rPr lang="en-US"/>
            <a:t>Part 4: Recap &amp; Wrap Up</a:t>
          </a:r>
        </a:p>
      </dgm:t>
    </dgm:pt>
    <dgm:pt modelId="{2E8D2827-59FB-4DE1-835F-68BBFFDD648F}" type="parTrans" cxnId="{D9CBB998-2AE0-4F10-A7D3-EABE5EFCC8A8}">
      <dgm:prSet/>
      <dgm:spPr/>
      <dgm:t>
        <a:bodyPr/>
        <a:lstStyle/>
        <a:p>
          <a:endParaRPr lang="en-US"/>
        </a:p>
      </dgm:t>
    </dgm:pt>
    <dgm:pt modelId="{0C28161B-4E8F-4511-B855-5D8E4CCB9765}" type="sibTrans" cxnId="{D9CBB998-2AE0-4F10-A7D3-EABE5EFCC8A8}">
      <dgm:prSet/>
      <dgm:spPr/>
      <dgm:t>
        <a:bodyPr/>
        <a:lstStyle/>
        <a:p>
          <a:endParaRPr lang="en-US"/>
        </a:p>
      </dgm:t>
    </dgm:pt>
    <dgm:pt modelId="{02BA516C-0013-4BB5-953D-7F74EA0FF4CB}" type="pres">
      <dgm:prSet presAssocID="{69FB3FEE-7AD0-4708-83A2-9D7733081B33}" presName="outerComposite" presStyleCnt="0">
        <dgm:presLayoutVars>
          <dgm:chMax val="5"/>
          <dgm:dir/>
          <dgm:resizeHandles val="exact"/>
        </dgm:presLayoutVars>
      </dgm:prSet>
      <dgm:spPr/>
    </dgm:pt>
    <dgm:pt modelId="{FE183676-0278-4D42-94B0-8BEEFD34BB9A}" type="pres">
      <dgm:prSet presAssocID="{69FB3FEE-7AD0-4708-83A2-9D7733081B33}" presName="dummyMaxCanvas" presStyleCnt="0">
        <dgm:presLayoutVars/>
      </dgm:prSet>
      <dgm:spPr/>
    </dgm:pt>
    <dgm:pt modelId="{98514EBB-8796-458D-81AD-824419BB1FB8}" type="pres">
      <dgm:prSet presAssocID="{69FB3FEE-7AD0-4708-83A2-9D7733081B33}" presName="FourNodes_1" presStyleLbl="node1" presStyleIdx="0" presStyleCnt="4">
        <dgm:presLayoutVars>
          <dgm:bulletEnabled val="1"/>
        </dgm:presLayoutVars>
      </dgm:prSet>
      <dgm:spPr/>
    </dgm:pt>
    <dgm:pt modelId="{0301219E-89BD-4851-B022-0908CB7ED038}" type="pres">
      <dgm:prSet presAssocID="{69FB3FEE-7AD0-4708-83A2-9D7733081B33}" presName="FourNodes_2" presStyleLbl="node1" presStyleIdx="1" presStyleCnt="4">
        <dgm:presLayoutVars>
          <dgm:bulletEnabled val="1"/>
        </dgm:presLayoutVars>
      </dgm:prSet>
      <dgm:spPr/>
    </dgm:pt>
    <dgm:pt modelId="{2AB18272-AABD-4B17-9A8A-EBC634C069D1}" type="pres">
      <dgm:prSet presAssocID="{69FB3FEE-7AD0-4708-83A2-9D7733081B33}" presName="FourNodes_3" presStyleLbl="node1" presStyleIdx="2" presStyleCnt="4">
        <dgm:presLayoutVars>
          <dgm:bulletEnabled val="1"/>
        </dgm:presLayoutVars>
      </dgm:prSet>
      <dgm:spPr/>
    </dgm:pt>
    <dgm:pt modelId="{CAFFCB19-29B4-4466-8F8F-6FE5B2BCCE88}" type="pres">
      <dgm:prSet presAssocID="{69FB3FEE-7AD0-4708-83A2-9D7733081B33}" presName="FourNodes_4" presStyleLbl="node1" presStyleIdx="3" presStyleCnt="4">
        <dgm:presLayoutVars>
          <dgm:bulletEnabled val="1"/>
        </dgm:presLayoutVars>
      </dgm:prSet>
      <dgm:spPr/>
    </dgm:pt>
    <dgm:pt modelId="{01587E0A-6BF7-4CD9-8B05-BEEB68EAC5E0}" type="pres">
      <dgm:prSet presAssocID="{69FB3FEE-7AD0-4708-83A2-9D7733081B33}" presName="FourConn_1-2" presStyleLbl="fgAccFollowNode1" presStyleIdx="0" presStyleCnt="3">
        <dgm:presLayoutVars>
          <dgm:bulletEnabled val="1"/>
        </dgm:presLayoutVars>
      </dgm:prSet>
      <dgm:spPr/>
    </dgm:pt>
    <dgm:pt modelId="{A6433722-9074-4E07-8FE8-CC5E2878139A}" type="pres">
      <dgm:prSet presAssocID="{69FB3FEE-7AD0-4708-83A2-9D7733081B33}" presName="FourConn_2-3" presStyleLbl="fgAccFollowNode1" presStyleIdx="1" presStyleCnt="3">
        <dgm:presLayoutVars>
          <dgm:bulletEnabled val="1"/>
        </dgm:presLayoutVars>
      </dgm:prSet>
      <dgm:spPr/>
    </dgm:pt>
    <dgm:pt modelId="{811568C9-E89E-499A-8280-E2C8E110E07A}" type="pres">
      <dgm:prSet presAssocID="{69FB3FEE-7AD0-4708-83A2-9D7733081B33}" presName="FourConn_3-4" presStyleLbl="fgAccFollowNode1" presStyleIdx="2" presStyleCnt="3">
        <dgm:presLayoutVars>
          <dgm:bulletEnabled val="1"/>
        </dgm:presLayoutVars>
      </dgm:prSet>
      <dgm:spPr/>
    </dgm:pt>
    <dgm:pt modelId="{3BC29578-087C-43E0-B89C-133D62EBD97F}" type="pres">
      <dgm:prSet presAssocID="{69FB3FEE-7AD0-4708-83A2-9D7733081B33}" presName="FourNodes_1_text" presStyleLbl="node1" presStyleIdx="3" presStyleCnt="4">
        <dgm:presLayoutVars>
          <dgm:bulletEnabled val="1"/>
        </dgm:presLayoutVars>
      </dgm:prSet>
      <dgm:spPr/>
    </dgm:pt>
    <dgm:pt modelId="{02FEF7ED-0B0A-44AD-B876-794C4F2BE527}" type="pres">
      <dgm:prSet presAssocID="{69FB3FEE-7AD0-4708-83A2-9D7733081B33}" presName="FourNodes_2_text" presStyleLbl="node1" presStyleIdx="3" presStyleCnt="4">
        <dgm:presLayoutVars>
          <dgm:bulletEnabled val="1"/>
        </dgm:presLayoutVars>
      </dgm:prSet>
      <dgm:spPr/>
    </dgm:pt>
    <dgm:pt modelId="{6DDE44DC-BCD1-4A86-BE69-764E8BCF8B45}" type="pres">
      <dgm:prSet presAssocID="{69FB3FEE-7AD0-4708-83A2-9D7733081B33}" presName="FourNodes_3_text" presStyleLbl="node1" presStyleIdx="3" presStyleCnt="4">
        <dgm:presLayoutVars>
          <dgm:bulletEnabled val="1"/>
        </dgm:presLayoutVars>
      </dgm:prSet>
      <dgm:spPr/>
    </dgm:pt>
    <dgm:pt modelId="{487357D2-4C90-44F5-A6E1-7E4DC4749206}" type="pres">
      <dgm:prSet presAssocID="{69FB3FEE-7AD0-4708-83A2-9D7733081B3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A39651D-C37C-4ECA-AAD4-146FC83979D8}" type="presOf" srcId="{AC0B0477-28C3-40D0-A99E-DEE459E1971A}" destId="{811568C9-E89E-499A-8280-E2C8E110E07A}" srcOrd="0" destOrd="0" presId="urn:microsoft.com/office/officeart/2005/8/layout/vProcess5"/>
    <dgm:cxn modelId="{EF6C3C26-E873-4CFE-B932-6309C7D1727B}" srcId="{69FB3FEE-7AD0-4708-83A2-9D7733081B33}" destId="{A32CE7BD-4EF8-4739-9779-473C12B3A5F2}" srcOrd="2" destOrd="0" parTransId="{0448449D-D02A-41FA-9A8C-76051903463C}" sibTransId="{AC0B0477-28C3-40D0-A99E-DEE459E1971A}"/>
    <dgm:cxn modelId="{C7DC8953-1B2A-41A4-87DF-8A0BC71FABFC}" type="presOf" srcId="{99CCAC10-59B5-4A0A-88B8-C4116967DD20}" destId="{02FEF7ED-0B0A-44AD-B876-794C4F2BE527}" srcOrd="1" destOrd="0" presId="urn:microsoft.com/office/officeart/2005/8/layout/vProcess5"/>
    <dgm:cxn modelId="{30224D60-6605-4C9A-A3F2-FA2F847D07B2}" type="presOf" srcId="{99CCAC10-59B5-4A0A-88B8-C4116967DD20}" destId="{0301219E-89BD-4851-B022-0908CB7ED038}" srcOrd="0" destOrd="0" presId="urn:microsoft.com/office/officeart/2005/8/layout/vProcess5"/>
    <dgm:cxn modelId="{C3C65981-3A01-47B3-BE9D-20981004E32D}" srcId="{69FB3FEE-7AD0-4708-83A2-9D7733081B33}" destId="{99CCAC10-59B5-4A0A-88B8-C4116967DD20}" srcOrd="1" destOrd="0" parTransId="{D58008E1-8C64-4DFE-9D3A-C62E52BE252A}" sibTransId="{C63D34E1-D699-4613-9C1B-75C0691F81DB}"/>
    <dgm:cxn modelId="{D9CBB998-2AE0-4F10-A7D3-EABE5EFCC8A8}" srcId="{69FB3FEE-7AD0-4708-83A2-9D7733081B33}" destId="{1151ECEC-D2A1-4A98-8A17-80A7D120986B}" srcOrd="3" destOrd="0" parTransId="{2E8D2827-59FB-4DE1-835F-68BBFFDD648F}" sibTransId="{0C28161B-4E8F-4511-B855-5D8E4CCB9765}"/>
    <dgm:cxn modelId="{0871EA9B-67D8-4D6F-873D-43F548E9E87A}" type="presOf" srcId="{C16F3C3D-B910-4C35-9140-320F9D767BA3}" destId="{01587E0A-6BF7-4CD9-8B05-BEEB68EAC5E0}" srcOrd="0" destOrd="0" presId="urn:microsoft.com/office/officeart/2005/8/layout/vProcess5"/>
    <dgm:cxn modelId="{FC3750AC-1113-4500-BBAB-877395F6B1E3}" type="presOf" srcId="{1151ECEC-D2A1-4A98-8A17-80A7D120986B}" destId="{487357D2-4C90-44F5-A6E1-7E4DC4749206}" srcOrd="1" destOrd="0" presId="urn:microsoft.com/office/officeart/2005/8/layout/vProcess5"/>
    <dgm:cxn modelId="{E56FE3AE-AEC4-478E-9432-102DAE5E9327}" type="presOf" srcId="{A32CE7BD-4EF8-4739-9779-473C12B3A5F2}" destId="{6DDE44DC-BCD1-4A86-BE69-764E8BCF8B45}" srcOrd="1" destOrd="0" presId="urn:microsoft.com/office/officeart/2005/8/layout/vProcess5"/>
    <dgm:cxn modelId="{D8F554B1-3648-4A0C-8474-98CD35D72F46}" type="presOf" srcId="{1151ECEC-D2A1-4A98-8A17-80A7D120986B}" destId="{CAFFCB19-29B4-4466-8F8F-6FE5B2BCCE88}" srcOrd="0" destOrd="0" presId="urn:microsoft.com/office/officeart/2005/8/layout/vProcess5"/>
    <dgm:cxn modelId="{E6908EB3-034A-490C-B849-A845B44BA7E3}" srcId="{69FB3FEE-7AD0-4708-83A2-9D7733081B33}" destId="{3EBEADD8-5CDF-4861-B411-CB7ABFBFC911}" srcOrd="0" destOrd="0" parTransId="{45AA57D0-E23C-4E5E-B40A-BFC95ACD5EC4}" sibTransId="{C16F3C3D-B910-4C35-9140-320F9D767BA3}"/>
    <dgm:cxn modelId="{6BABB8C6-37F1-4C92-A728-73C1B211F989}" type="presOf" srcId="{3EBEADD8-5CDF-4861-B411-CB7ABFBFC911}" destId="{98514EBB-8796-458D-81AD-824419BB1FB8}" srcOrd="0" destOrd="0" presId="urn:microsoft.com/office/officeart/2005/8/layout/vProcess5"/>
    <dgm:cxn modelId="{41FDBED0-B1C9-438D-9E40-9C0703C4DD65}" type="presOf" srcId="{3EBEADD8-5CDF-4861-B411-CB7ABFBFC911}" destId="{3BC29578-087C-43E0-B89C-133D62EBD97F}" srcOrd="1" destOrd="0" presId="urn:microsoft.com/office/officeart/2005/8/layout/vProcess5"/>
    <dgm:cxn modelId="{1CEE20DD-E625-43C2-9446-0F54C703DC8A}" type="presOf" srcId="{69FB3FEE-7AD0-4708-83A2-9D7733081B33}" destId="{02BA516C-0013-4BB5-953D-7F74EA0FF4CB}" srcOrd="0" destOrd="0" presId="urn:microsoft.com/office/officeart/2005/8/layout/vProcess5"/>
    <dgm:cxn modelId="{FFAA4DEE-9511-402B-84D2-4D4565154891}" type="presOf" srcId="{C63D34E1-D699-4613-9C1B-75C0691F81DB}" destId="{A6433722-9074-4E07-8FE8-CC5E2878139A}" srcOrd="0" destOrd="0" presId="urn:microsoft.com/office/officeart/2005/8/layout/vProcess5"/>
    <dgm:cxn modelId="{5F2C14F2-F790-4109-AE70-97979B764085}" type="presOf" srcId="{A32CE7BD-4EF8-4739-9779-473C12B3A5F2}" destId="{2AB18272-AABD-4B17-9A8A-EBC634C069D1}" srcOrd="0" destOrd="0" presId="urn:microsoft.com/office/officeart/2005/8/layout/vProcess5"/>
    <dgm:cxn modelId="{170EBA9F-AAEF-4C01-AB64-4E9D06D44F4D}" type="presParOf" srcId="{02BA516C-0013-4BB5-953D-7F74EA0FF4CB}" destId="{FE183676-0278-4D42-94B0-8BEEFD34BB9A}" srcOrd="0" destOrd="0" presId="urn:microsoft.com/office/officeart/2005/8/layout/vProcess5"/>
    <dgm:cxn modelId="{0FC3A673-D8DA-4AE5-848F-F28AD5CD4825}" type="presParOf" srcId="{02BA516C-0013-4BB5-953D-7F74EA0FF4CB}" destId="{98514EBB-8796-458D-81AD-824419BB1FB8}" srcOrd="1" destOrd="0" presId="urn:microsoft.com/office/officeart/2005/8/layout/vProcess5"/>
    <dgm:cxn modelId="{47D53DD1-715E-4170-BAAA-5A3BC5056A66}" type="presParOf" srcId="{02BA516C-0013-4BB5-953D-7F74EA0FF4CB}" destId="{0301219E-89BD-4851-B022-0908CB7ED038}" srcOrd="2" destOrd="0" presId="urn:microsoft.com/office/officeart/2005/8/layout/vProcess5"/>
    <dgm:cxn modelId="{3A214C84-2DCA-4628-84DF-4B889C6D3FFA}" type="presParOf" srcId="{02BA516C-0013-4BB5-953D-7F74EA0FF4CB}" destId="{2AB18272-AABD-4B17-9A8A-EBC634C069D1}" srcOrd="3" destOrd="0" presId="urn:microsoft.com/office/officeart/2005/8/layout/vProcess5"/>
    <dgm:cxn modelId="{50367D21-A245-4862-9B5F-A91B2CC6464A}" type="presParOf" srcId="{02BA516C-0013-4BB5-953D-7F74EA0FF4CB}" destId="{CAFFCB19-29B4-4466-8F8F-6FE5B2BCCE88}" srcOrd="4" destOrd="0" presId="urn:microsoft.com/office/officeart/2005/8/layout/vProcess5"/>
    <dgm:cxn modelId="{7D5EA14F-A77B-4FE4-B6F1-A1F76C5580D2}" type="presParOf" srcId="{02BA516C-0013-4BB5-953D-7F74EA0FF4CB}" destId="{01587E0A-6BF7-4CD9-8B05-BEEB68EAC5E0}" srcOrd="5" destOrd="0" presId="urn:microsoft.com/office/officeart/2005/8/layout/vProcess5"/>
    <dgm:cxn modelId="{29C04958-D90B-4620-8ACA-E652B706FD72}" type="presParOf" srcId="{02BA516C-0013-4BB5-953D-7F74EA0FF4CB}" destId="{A6433722-9074-4E07-8FE8-CC5E2878139A}" srcOrd="6" destOrd="0" presId="urn:microsoft.com/office/officeart/2005/8/layout/vProcess5"/>
    <dgm:cxn modelId="{CD44C6AC-D085-476D-AF13-CE57FCD8D842}" type="presParOf" srcId="{02BA516C-0013-4BB5-953D-7F74EA0FF4CB}" destId="{811568C9-E89E-499A-8280-E2C8E110E07A}" srcOrd="7" destOrd="0" presId="urn:microsoft.com/office/officeart/2005/8/layout/vProcess5"/>
    <dgm:cxn modelId="{BF898BA8-046F-405F-B894-EA109D5DDCFE}" type="presParOf" srcId="{02BA516C-0013-4BB5-953D-7F74EA0FF4CB}" destId="{3BC29578-087C-43E0-B89C-133D62EBD97F}" srcOrd="8" destOrd="0" presId="urn:microsoft.com/office/officeart/2005/8/layout/vProcess5"/>
    <dgm:cxn modelId="{C68FC1F8-8C97-4027-80E2-997EEEE88AC4}" type="presParOf" srcId="{02BA516C-0013-4BB5-953D-7F74EA0FF4CB}" destId="{02FEF7ED-0B0A-44AD-B876-794C4F2BE527}" srcOrd="9" destOrd="0" presId="urn:microsoft.com/office/officeart/2005/8/layout/vProcess5"/>
    <dgm:cxn modelId="{9BE79728-3C37-41FB-B9DA-B07609FE0E3D}" type="presParOf" srcId="{02BA516C-0013-4BB5-953D-7F74EA0FF4CB}" destId="{6DDE44DC-BCD1-4A86-BE69-764E8BCF8B45}" srcOrd="10" destOrd="0" presId="urn:microsoft.com/office/officeart/2005/8/layout/vProcess5"/>
    <dgm:cxn modelId="{090DDCED-D482-4238-93AD-8572783143AD}" type="presParOf" srcId="{02BA516C-0013-4BB5-953D-7F74EA0FF4CB}" destId="{487357D2-4C90-44F5-A6E1-7E4DC47492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5A288-623F-4BA4-A461-D40F13A78C3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435D264-D8A7-44B9-AA26-CFD5EC9903A6}">
      <dgm:prSet/>
      <dgm:spPr/>
      <dgm:t>
        <a:bodyPr/>
        <a:lstStyle/>
        <a:p>
          <a:r>
            <a:rPr lang="en-US"/>
            <a:t>Jurisdiction</a:t>
          </a:r>
        </a:p>
      </dgm:t>
    </dgm:pt>
    <dgm:pt modelId="{E318FE54-40FC-4EEF-8529-57749FEB79E5}" type="parTrans" cxnId="{3CDB45BE-B2F9-4128-8983-EC9836C947D6}">
      <dgm:prSet/>
      <dgm:spPr/>
      <dgm:t>
        <a:bodyPr/>
        <a:lstStyle/>
        <a:p>
          <a:endParaRPr lang="en-US"/>
        </a:p>
      </dgm:t>
    </dgm:pt>
    <dgm:pt modelId="{9B39C508-4CE7-4200-B4EE-4CCC3BF70B81}" type="sibTrans" cxnId="{3CDB45BE-B2F9-4128-8983-EC9836C947D6}">
      <dgm:prSet/>
      <dgm:spPr/>
      <dgm:t>
        <a:bodyPr/>
        <a:lstStyle/>
        <a:p>
          <a:endParaRPr lang="en-US"/>
        </a:p>
      </dgm:t>
    </dgm:pt>
    <dgm:pt modelId="{AD5EA55E-A487-4555-92B5-EC3887DDC901}">
      <dgm:prSet/>
      <dgm:spPr/>
      <dgm:t>
        <a:bodyPr/>
        <a:lstStyle/>
        <a:p>
          <a:r>
            <a:rPr lang="en-US"/>
            <a:t>Claimant’s bio</a:t>
          </a:r>
        </a:p>
      </dgm:t>
    </dgm:pt>
    <dgm:pt modelId="{F15A68F3-74EC-4FAA-9CC5-0D70064F4929}" type="parTrans" cxnId="{19B3BAE5-8B90-4FF1-AE74-C8BF132505AE}">
      <dgm:prSet/>
      <dgm:spPr/>
      <dgm:t>
        <a:bodyPr/>
        <a:lstStyle/>
        <a:p>
          <a:endParaRPr lang="en-US"/>
        </a:p>
      </dgm:t>
    </dgm:pt>
    <dgm:pt modelId="{F748E648-3A9D-416F-AC9F-2BB4A9B28949}" type="sibTrans" cxnId="{19B3BAE5-8B90-4FF1-AE74-C8BF132505AE}">
      <dgm:prSet/>
      <dgm:spPr/>
      <dgm:t>
        <a:bodyPr/>
        <a:lstStyle/>
        <a:p>
          <a:endParaRPr lang="en-US"/>
        </a:p>
      </dgm:t>
    </dgm:pt>
    <dgm:pt modelId="{09E0F116-CF74-4CD5-A20D-4AEBAFD89806}">
      <dgm:prSet/>
      <dgm:spPr/>
      <dgm:t>
        <a:bodyPr/>
        <a:lstStyle/>
        <a:p>
          <a:r>
            <a:rPr lang="en-US"/>
            <a:t>Plaintiff attorney</a:t>
          </a:r>
        </a:p>
      </dgm:t>
    </dgm:pt>
    <dgm:pt modelId="{CB91EBF0-1848-4629-9984-239003E8F3B1}" type="parTrans" cxnId="{2B17E21A-32F2-4CF7-AB68-800991BBE555}">
      <dgm:prSet/>
      <dgm:spPr/>
      <dgm:t>
        <a:bodyPr/>
        <a:lstStyle/>
        <a:p>
          <a:endParaRPr lang="en-US"/>
        </a:p>
      </dgm:t>
    </dgm:pt>
    <dgm:pt modelId="{4DBA9DD7-BFAE-4257-873F-F774F1868391}" type="sibTrans" cxnId="{2B17E21A-32F2-4CF7-AB68-800991BBE555}">
      <dgm:prSet/>
      <dgm:spPr/>
      <dgm:t>
        <a:bodyPr/>
        <a:lstStyle/>
        <a:p>
          <a:endParaRPr lang="en-US"/>
        </a:p>
      </dgm:t>
    </dgm:pt>
    <dgm:pt modelId="{B7F5AD80-3621-401C-9ACC-43E558E85A11}">
      <dgm:prSet/>
      <dgm:spPr/>
      <dgm:t>
        <a:bodyPr/>
        <a:lstStyle/>
        <a:p>
          <a:r>
            <a:rPr lang="en-US"/>
            <a:t>Injuries</a:t>
          </a:r>
        </a:p>
      </dgm:t>
    </dgm:pt>
    <dgm:pt modelId="{FC8F183E-95EF-49C4-8807-A58CA3643DB2}" type="parTrans" cxnId="{EE55FCD3-B81D-43EB-99C9-24B1F6639498}">
      <dgm:prSet/>
      <dgm:spPr/>
      <dgm:t>
        <a:bodyPr/>
        <a:lstStyle/>
        <a:p>
          <a:endParaRPr lang="en-US"/>
        </a:p>
      </dgm:t>
    </dgm:pt>
    <dgm:pt modelId="{72F819C7-BC1B-4D1A-B1EA-91C67CFE8448}" type="sibTrans" cxnId="{EE55FCD3-B81D-43EB-99C9-24B1F6639498}">
      <dgm:prSet/>
      <dgm:spPr/>
      <dgm:t>
        <a:bodyPr/>
        <a:lstStyle/>
        <a:p>
          <a:endParaRPr lang="en-US"/>
        </a:p>
      </dgm:t>
    </dgm:pt>
    <dgm:pt modelId="{BA2A772B-D8EC-40D7-A411-4F435011B0B0}" type="pres">
      <dgm:prSet presAssocID="{5915A288-623F-4BA4-A461-D40F13A78C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E63886-C5D1-4FD7-BA46-15972C383DF7}" type="pres">
      <dgm:prSet presAssocID="{7435D264-D8A7-44B9-AA26-CFD5EC9903A6}" presName="hierRoot1" presStyleCnt="0"/>
      <dgm:spPr/>
    </dgm:pt>
    <dgm:pt modelId="{A2B3EBCF-9443-4D4E-ADE3-952C3E72F12D}" type="pres">
      <dgm:prSet presAssocID="{7435D264-D8A7-44B9-AA26-CFD5EC9903A6}" presName="composite" presStyleCnt="0"/>
      <dgm:spPr/>
    </dgm:pt>
    <dgm:pt modelId="{29EA09D0-9B17-4678-A349-598ECC2240B2}" type="pres">
      <dgm:prSet presAssocID="{7435D264-D8A7-44B9-AA26-CFD5EC9903A6}" presName="background" presStyleLbl="node0" presStyleIdx="0" presStyleCnt="4"/>
      <dgm:spPr/>
    </dgm:pt>
    <dgm:pt modelId="{812317A3-CEA3-4FD7-AB5A-2FBD08752AC2}" type="pres">
      <dgm:prSet presAssocID="{7435D264-D8A7-44B9-AA26-CFD5EC9903A6}" presName="text" presStyleLbl="fgAcc0" presStyleIdx="0" presStyleCnt="4">
        <dgm:presLayoutVars>
          <dgm:chPref val="3"/>
        </dgm:presLayoutVars>
      </dgm:prSet>
      <dgm:spPr/>
    </dgm:pt>
    <dgm:pt modelId="{D291437C-E7D1-41F8-A5FF-76C0A95E77F7}" type="pres">
      <dgm:prSet presAssocID="{7435D264-D8A7-44B9-AA26-CFD5EC9903A6}" presName="hierChild2" presStyleCnt="0"/>
      <dgm:spPr/>
    </dgm:pt>
    <dgm:pt modelId="{DEED9A5E-2DE0-432E-9A99-D7F1BB3B2E7E}" type="pres">
      <dgm:prSet presAssocID="{AD5EA55E-A487-4555-92B5-EC3887DDC901}" presName="hierRoot1" presStyleCnt="0"/>
      <dgm:spPr/>
    </dgm:pt>
    <dgm:pt modelId="{F6C6E6FA-30AC-409B-8857-38F1CC6A1EA6}" type="pres">
      <dgm:prSet presAssocID="{AD5EA55E-A487-4555-92B5-EC3887DDC901}" presName="composite" presStyleCnt="0"/>
      <dgm:spPr/>
    </dgm:pt>
    <dgm:pt modelId="{41E49AA1-83B4-4B6B-8F0B-2A0750829758}" type="pres">
      <dgm:prSet presAssocID="{AD5EA55E-A487-4555-92B5-EC3887DDC901}" presName="background" presStyleLbl="node0" presStyleIdx="1" presStyleCnt="4"/>
      <dgm:spPr/>
    </dgm:pt>
    <dgm:pt modelId="{25A41D07-0709-41F2-A653-7CBDD30641AA}" type="pres">
      <dgm:prSet presAssocID="{AD5EA55E-A487-4555-92B5-EC3887DDC901}" presName="text" presStyleLbl="fgAcc0" presStyleIdx="1" presStyleCnt="4">
        <dgm:presLayoutVars>
          <dgm:chPref val="3"/>
        </dgm:presLayoutVars>
      </dgm:prSet>
      <dgm:spPr/>
    </dgm:pt>
    <dgm:pt modelId="{F313B6B6-A139-4AAD-8CF8-87A8F8A4D034}" type="pres">
      <dgm:prSet presAssocID="{AD5EA55E-A487-4555-92B5-EC3887DDC901}" presName="hierChild2" presStyleCnt="0"/>
      <dgm:spPr/>
    </dgm:pt>
    <dgm:pt modelId="{FFC05AF4-2690-451B-BFBB-221F0D22D560}" type="pres">
      <dgm:prSet presAssocID="{09E0F116-CF74-4CD5-A20D-4AEBAFD89806}" presName="hierRoot1" presStyleCnt="0"/>
      <dgm:spPr/>
    </dgm:pt>
    <dgm:pt modelId="{BD58CB5D-6B28-41E8-9EFD-62F5CA0D0E9F}" type="pres">
      <dgm:prSet presAssocID="{09E0F116-CF74-4CD5-A20D-4AEBAFD89806}" presName="composite" presStyleCnt="0"/>
      <dgm:spPr/>
    </dgm:pt>
    <dgm:pt modelId="{C448E51D-2299-4737-9FCD-F45A7B1F27BF}" type="pres">
      <dgm:prSet presAssocID="{09E0F116-CF74-4CD5-A20D-4AEBAFD89806}" presName="background" presStyleLbl="node0" presStyleIdx="2" presStyleCnt="4"/>
      <dgm:spPr/>
    </dgm:pt>
    <dgm:pt modelId="{EF8AD578-5A8A-4974-878D-7FBC12C66063}" type="pres">
      <dgm:prSet presAssocID="{09E0F116-CF74-4CD5-A20D-4AEBAFD89806}" presName="text" presStyleLbl="fgAcc0" presStyleIdx="2" presStyleCnt="4">
        <dgm:presLayoutVars>
          <dgm:chPref val="3"/>
        </dgm:presLayoutVars>
      </dgm:prSet>
      <dgm:spPr/>
    </dgm:pt>
    <dgm:pt modelId="{801287DB-26A3-4C31-BE24-2E1AF17E4246}" type="pres">
      <dgm:prSet presAssocID="{09E0F116-CF74-4CD5-A20D-4AEBAFD89806}" presName="hierChild2" presStyleCnt="0"/>
      <dgm:spPr/>
    </dgm:pt>
    <dgm:pt modelId="{1911FB5D-1AC5-4C4E-93CE-80F9581CAE93}" type="pres">
      <dgm:prSet presAssocID="{B7F5AD80-3621-401C-9ACC-43E558E85A11}" presName="hierRoot1" presStyleCnt="0"/>
      <dgm:spPr/>
    </dgm:pt>
    <dgm:pt modelId="{5708AB7D-14C0-4F98-90D0-13909AE7FD97}" type="pres">
      <dgm:prSet presAssocID="{B7F5AD80-3621-401C-9ACC-43E558E85A11}" presName="composite" presStyleCnt="0"/>
      <dgm:spPr/>
    </dgm:pt>
    <dgm:pt modelId="{7D414A48-B5F3-4C73-9E4B-56D5F804FE28}" type="pres">
      <dgm:prSet presAssocID="{B7F5AD80-3621-401C-9ACC-43E558E85A11}" presName="background" presStyleLbl="node0" presStyleIdx="3" presStyleCnt="4"/>
      <dgm:spPr/>
    </dgm:pt>
    <dgm:pt modelId="{BF9C106C-02C8-4AEF-876A-341D907B0C1A}" type="pres">
      <dgm:prSet presAssocID="{B7F5AD80-3621-401C-9ACC-43E558E85A11}" presName="text" presStyleLbl="fgAcc0" presStyleIdx="3" presStyleCnt="4">
        <dgm:presLayoutVars>
          <dgm:chPref val="3"/>
        </dgm:presLayoutVars>
      </dgm:prSet>
      <dgm:spPr/>
    </dgm:pt>
    <dgm:pt modelId="{C1324DF3-DD38-4749-999F-257FFD03136F}" type="pres">
      <dgm:prSet presAssocID="{B7F5AD80-3621-401C-9ACC-43E558E85A11}" presName="hierChild2" presStyleCnt="0"/>
      <dgm:spPr/>
    </dgm:pt>
  </dgm:ptLst>
  <dgm:cxnLst>
    <dgm:cxn modelId="{D8098D16-006A-4B16-AE01-DFA4CE68A7CB}" type="presOf" srcId="{5915A288-623F-4BA4-A461-D40F13A78C3B}" destId="{BA2A772B-D8EC-40D7-A411-4F435011B0B0}" srcOrd="0" destOrd="0" presId="urn:microsoft.com/office/officeart/2005/8/layout/hierarchy1"/>
    <dgm:cxn modelId="{2B17E21A-32F2-4CF7-AB68-800991BBE555}" srcId="{5915A288-623F-4BA4-A461-D40F13A78C3B}" destId="{09E0F116-CF74-4CD5-A20D-4AEBAFD89806}" srcOrd="2" destOrd="0" parTransId="{CB91EBF0-1848-4629-9984-239003E8F3B1}" sibTransId="{4DBA9DD7-BFAE-4257-873F-F774F1868391}"/>
    <dgm:cxn modelId="{88500554-61C3-4E83-9A25-B888847B4D76}" type="presOf" srcId="{AD5EA55E-A487-4555-92B5-EC3887DDC901}" destId="{25A41D07-0709-41F2-A653-7CBDD30641AA}" srcOrd="0" destOrd="0" presId="urn:microsoft.com/office/officeart/2005/8/layout/hierarchy1"/>
    <dgm:cxn modelId="{79B04F54-4821-4AF7-8D7C-04C6D69D9F96}" type="presOf" srcId="{B7F5AD80-3621-401C-9ACC-43E558E85A11}" destId="{BF9C106C-02C8-4AEF-876A-341D907B0C1A}" srcOrd="0" destOrd="0" presId="urn:microsoft.com/office/officeart/2005/8/layout/hierarchy1"/>
    <dgm:cxn modelId="{618F7C9C-8AA4-4ABC-ADA5-3959009ED925}" type="presOf" srcId="{7435D264-D8A7-44B9-AA26-CFD5EC9903A6}" destId="{812317A3-CEA3-4FD7-AB5A-2FBD08752AC2}" srcOrd="0" destOrd="0" presId="urn:microsoft.com/office/officeart/2005/8/layout/hierarchy1"/>
    <dgm:cxn modelId="{3CDB45BE-B2F9-4128-8983-EC9836C947D6}" srcId="{5915A288-623F-4BA4-A461-D40F13A78C3B}" destId="{7435D264-D8A7-44B9-AA26-CFD5EC9903A6}" srcOrd="0" destOrd="0" parTransId="{E318FE54-40FC-4EEF-8529-57749FEB79E5}" sibTransId="{9B39C508-4CE7-4200-B4EE-4CCC3BF70B81}"/>
    <dgm:cxn modelId="{E1C012C9-DD68-409A-994F-207B5D37EF21}" type="presOf" srcId="{09E0F116-CF74-4CD5-A20D-4AEBAFD89806}" destId="{EF8AD578-5A8A-4974-878D-7FBC12C66063}" srcOrd="0" destOrd="0" presId="urn:microsoft.com/office/officeart/2005/8/layout/hierarchy1"/>
    <dgm:cxn modelId="{EE55FCD3-B81D-43EB-99C9-24B1F6639498}" srcId="{5915A288-623F-4BA4-A461-D40F13A78C3B}" destId="{B7F5AD80-3621-401C-9ACC-43E558E85A11}" srcOrd="3" destOrd="0" parTransId="{FC8F183E-95EF-49C4-8807-A58CA3643DB2}" sibTransId="{72F819C7-BC1B-4D1A-B1EA-91C67CFE8448}"/>
    <dgm:cxn modelId="{19B3BAE5-8B90-4FF1-AE74-C8BF132505AE}" srcId="{5915A288-623F-4BA4-A461-D40F13A78C3B}" destId="{AD5EA55E-A487-4555-92B5-EC3887DDC901}" srcOrd="1" destOrd="0" parTransId="{F15A68F3-74EC-4FAA-9CC5-0D70064F4929}" sibTransId="{F748E648-3A9D-416F-AC9F-2BB4A9B28949}"/>
    <dgm:cxn modelId="{79B8B3E8-C57E-441A-9BAE-5C0F653020F7}" type="presParOf" srcId="{BA2A772B-D8EC-40D7-A411-4F435011B0B0}" destId="{55E63886-C5D1-4FD7-BA46-15972C383DF7}" srcOrd="0" destOrd="0" presId="urn:microsoft.com/office/officeart/2005/8/layout/hierarchy1"/>
    <dgm:cxn modelId="{095E410A-4A2F-4F5E-A619-97015576A6DD}" type="presParOf" srcId="{55E63886-C5D1-4FD7-BA46-15972C383DF7}" destId="{A2B3EBCF-9443-4D4E-ADE3-952C3E72F12D}" srcOrd="0" destOrd="0" presId="urn:microsoft.com/office/officeart/2005/8/layout/hierarchy1"/>
    <dgm:cxn modelId="{F3EB917C-AA51-42B3-A65C-D1B4B09DB7B9}" type="presParOf" srcId="{A2B3EBCF-9443-4D4E-ADE3-952C3E72F12D}" destId="{29EA09D0-9B17-4678-A349-598ECC2240B2}" srcOrd="0" destOrd="0" presId="urn:microsoft.com/office/officeart/2005/8/layout/hierarchy1"/>
    <dgm:cxn modelId="{536B7E2A-D279-4DF5-9A09-A5D9135D3C0B}" type="presParOf" srcId="{A2B3EBCF-9443-4D4E-ADE3-952C3E72F12D}" destId="{812317A3-CEA3-4FD7-AB5A-2FBD08752AC2}" srcOrd="1" destOrd="0" presId="urn:microsoft.com/office/officeart/2005/8/layout/hierarchy1"/>
    <dgm:cxn modelId="{4DD37450-2E81-4077-B5FA-CB0F9A4F4B14}" type="presParOf" srcId="{55E63886-C5D1-4FD7-BA46-15972C383DF7}" destId="{D291437C-E7D1-41F8-A5FF-76C0A95E77F7}" srcOrd="1" destOrd="0" presId="urn:microsoft.com/office/officeart/2005/8/layout/hierarchy1"/>
    <dgm:cxn modelId="{BB94D04A-02B4-4E4C-A2C7-132E1753157C}" type="presParOf" srcId="{BA2A772B-D8EC-40D7-A411-4F435011B0B0}" destId="{DEED9A5E-2DE0-432E-9A99-D7F1BB3B2E7E}" srcOrd="1" destOrd="0" presId="urn:microsoft.com/office/officeart/2005/8/layout/hierarchy1"/>
    <dgm:cxn modelId="{A2B7D507-D5D2-455C-A211-E5732E7241D8}" type="presParOf" srcId="{DEED9A5E-2DE0-432E-9A99-D7F1BB3B2E7E}" destId="{F6C6E6FA-30AC-409B-8857-38F1CC6A1EA6}" srcOrd="0" destOrd="0" presId="urn:microsoft.com/office/officeart/2005/8/layout/hierarchy1"/>
    <dgm:cxn modelId="{D7EF3454-8440-4507-A7E2-AB9AD1EF8446}" type="presParOf" srcId="{F6C6E6FA-30AC-409B-8857-38F1CC6A1EA6}" destId="{41E49AA1-83B4-4B6B-8F0B-2A0750829758}" srcOrd="0" destOrd="0" presId="urn:microsoft.com/office/officeart/2005/8/layout/hierarchy1"/>
    <dgm:cxn modelId="{0E7208E2-1807-4D35-B737-849A41E0F26C}" type="presParOf" srcId="{F6C6E6FA-30AC-409B-8857-38F1CC6A1EA6}" destId="{25A41D07-0709-41F2-A653-7CBDD30641AA}" srcOrd="1" destOrd="0" presId="urn:microsoft.com/office/officeart/2005/8/layout/hierarchy1"/>
    <dgm:cxn modelId="{3BD9C786-0387-44DD-83BC-5A41D8F1D168}" type="presParOf" srcId="{DEED9A5E-2DE0-432E-9A99-D7F1BB3B2E7E}" destId="{F313B6B6-A139-4AAD-8CF8-87A8F8A4D034}" srcOrd="1" destOrd="0" presId="urn:microsoft.com/office/officeart/2005/8/layout/hierarchy1"/>
    <dgm:cxn modelId="{41473E7A-C239-4917-9613-57AB0DBEB65A}" type="presParOf" srcId="{BA2A772B-D8EC-40D7-A411-4F435011B0B0}" destId="{FFC05AF4-2690-451B-BFBB-221F0D22D560}" srcOrd="2" destOrd="0" presId="urn:microsoft.com/office/officeart/2005/8/layout/hierarchy1"/>
    <dgm:cxn modelId="{B7A2E451-A87F-4E11-AB68-4EA1F274BB20}" type="presParOf" srcId="{FFC05AF4-2690-451B-BFBB-221F0D22D560}" destId="{BD58CB5D-6B28-41E8-9EFD-62F5CA0D0E9F}" srcOrd="0" destOrd="0" presId="urn:microsoft.com/office/officeart/2005/8/layout/hierarchy1"/>
    <dgm:cxn modelId="{CA37FC80-A98A-4A70-BC62-073EC58E6AAF}" type="presParOf" srcId="{BD58CB5D-6B28-41E8-9EFD-62F5CA0D0E9F}" destId="{C448E51D-2299-4737-9FCD-F45A7B1F27BF}" srcOrd="0" destOrd="0" presId="urn:microsoft.com/office/officeart/2005/8/layout/hierarchy1"/>
    <dgm:cxn modelId="{02EDD504-224C-4EAD-BE11-186419E57C62}" type="presParOf" srcId="{BD58CB5D-6B28-41E8-9EFD-62F5CA0D0E9F}" destId="{EF8AD578-5A8A-4974-878D-7FBC12C66063}" srcOrd="1" destOrd="0" presId="urn:microsoft.com/office/officeart/2005/8/layout/hierarchy1"/>
    <dgm:cxn modelId="{9D78D7B0-5576-45FC-B4FC-FCEF849D31F1}" type="presParOf" srcId="{FFC05AF4-2690-451B-BFBB-221F0D22D560}" destId="{801287DB-26A3-4C31-BE24-2E1AF17E4246}" srcOrd="1" destOrd="0" presId="urn:microsoft.com/office/officeart/2005/8/layout/hierarchy1"/>
    <dgm:cxn modelId="{A80FA140-01C8-479D-97D9-033617581EB5}" type="presParOf" srcId="{BA2A772B-D8EC-40D7-A411-4F435011B0B0}" destId="{1911FB5D-1AC5-4C4E-93CE-80F9581CAE93}" srcOrd="3" destOrd="0" presId="urn:microsoft.com/office/officeart/2005/8/layout/hierarchy1"/>
    <dgm:cxn modelId="{902412CE-0604-4AD4-A3D2-ABE58FDBB4E0}" type="presParOf" srcId="{1911FB5D-1AC5-4C4E-93CE-80F9581CAE93}" destId="{5708AB7D-14C0-4F98-90D0-13909AE7FD97}" srcOrd="0" destOrd="0" presId="urn:microsoft.com/office/officeart/2005/8/layout/hierarchy1"/>
    <dgm:cxn modelId="{1CBDA251-FD41-4D3B-B2D1-EC81217DBD1F}" type="presParOf" srcId="{5708AB7D-14C0-4F98-90D0-13909AE7FD97}" destId="{7D414A48-B5F3-4C73-9E4B-56D5F804FE28}" srcOrd="0" destOrd="0" presId="urn:microsoft.com/office/officeart/2005/8/layout/hierarchy1"/>
    <dgm:cxn modelId="{9FC02EBD-AC09-4D53-A839-F3ED1A07E4E8}" type="presParOf" srcId="{5708AB7D-14C0-4F98-90D0-13909AE7FD97}" destId="{BF9C106C-02C8-4AEF-876A-341D907B0C1A}" srcOrd="1" destOrd="0" presId="urn:microsoft.com/office/officeart/2005/8/layout/hierarchy1"/>
    <dgm:cxn modelId="{D7D9B3AF-AB89-4680-8B32-CB4DFEE24EDD}" type="presParOf" srcId="{1911FB5D-1AC5-4C4E-93CE-80F9581CAE93}" destId="{C1324DF3-DD38-4749-999F-257FFD0313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41997-46EB-4646-9CCD-219DB8E43D5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D1211-3FA1-4EB6-B297-04F8969CA8D9}">
      <dgm:prSet/>
      <dgm:spPr/>
      <dgm:t>
        <a:bodyPr/>
        <a:lstStyle/>
        <a:p>
          <a:r>
            <a:rPr lang="en-US" dirty="0"/>
            <a:t>Decisions</a:t>
          </a:r>
        </a:p>
      </dgm:t>
    </dgm:pt>
    <dgm:pt modelId="{191F0852-DDD7-4BCB-A04C-183512BC9DD5}" type="parTrans" cxnId="{0B0C343C-1AF3-4FCE-895E-12F8FAAC6026}">
      <dgm:prSet/>
      <dgm:spPr/>
      <dgm:t>
        <a:bodyPr/>
        <a:lstStyle/>
        <a:p>
          <a:endParaRPr lang="en-US"/>
        </a:p>
      </dgm:t>
    </dgm:pt>
    <dgm:pt modelId="{2608159C-EDA8-4695-BB82-97E2787FA72E}" type="sibTrans" cxnId="{0B0C343C-1AF3-4FCE-895E-12F8FAAC6026}">
      <dgm:prSet/>
      <dgm:spPr/>
      <dgm:t>
        <a:bodyPr/>
        <a:lstStyle/>
        <a:p>
          <a:endParaRPr lang="en-US"/>
        </a:p>
      </dgm:t>
    </dgm:pt>
    <dgm:pt modelId="{C4DC4E31-CA41-43DB-943B-B5998F252DD3}">
      <dgm:prSet/>
      <dgm:spPr/>
      <dgm:t>
        <a:bodyPr/>
        <a:lstStyle/>
        <a:p>
          <a:r>
            <a:rPr lang="en-US" dirty="0"/>
            <a:t>Driver qualifications &amp; performance</a:t>
          </a:r>
        </a:p>
      </dgm:t>
    </dgm:pt>
    <dgm:pt modelId="{C2ADD55A-6A89-4E45-938F-1F06D7357C5D}" type="parTrans" cxnId="{53CB4EAA-6869-43D3-A4B3-ABBFAEBB703E}">
      <dgm:prSet/>
      <dgm:spPr/>
      <dgm:t>
        <a:bodyPr/>
        <a:lstStyle/>
        <a:p>
          <a:endParaRPr lang="en-US"/>
        </a:p>
      </dgm:t>
    </dgm:pt>
    <dgm:pt modelId="{56537E0C-03E9-465D-A298-37E78B7C9910}" type="sibTrans" cxnId="{53CB4EAA-6869-43D3-A4B3-ABBFAEBB703E}">
      <dgm:prSet/>
      <dgm:spPr/>
      <dgm:t>
        <a:bodyPr/>
        <a:lstStyle/>
        <a:p>
          <a:endParaRPr lang="en-US"/>
        </a:p>
      </dgm:t>
    </dgm:pt>
    <dgm:pt modelId="{C6445560-BA79-40E7-8774-59860B70CB4E}">
      <dgm:prSet/>
      <dgm:spPr/>
      <dgm:t>
        <a:bodyPr/>
        <a:lstStyle/>
        <a:p>
          <a:r>
            <a:rPr lang="en-US" dirty="0"/>
            <a:t>The vehicle</a:t>
          </a:r>
        </a:p>
      </dgm:t>
    </dgm:pt>
    <dgm:pt modelId="{47A6386C-DE42-43EB-81EB-89D23FBB39E3}" type="parTrans" cxnId="{453FC672-AA9D-4192-A408-F3B6BD6400B1}">
      <dgm:prSet/>
      <dgm:spPr/>
      <dgm:t>
        <a:bodyPr/>
        <a:lstStyle/>
        <a:p>
          <a:endParaRPr lang="en-US"/>
        </a:p>
      </dgm:t>
    </dgm:pt>
    <dgm:pt modelId="{105C06B4-B2C9-48EA-A3E4-6AD605C0A990}" type="sibTrans" cxnId="{453FC672-AA9D-4192-A408-F3B6BD6400B1}">
      <dgm:prSet/>
      <dgm:spPr/>
      <dgm:t>
        <a:bodyPr/>
        <a:lstStyle/>
        <a:p>
          <a:endParaRPr lang="en-US"/>
        </a:p>
      </dgm:t>
    </dgm:pt>
    <dgm:pt modelId="{589C09BB-38C7-443A-8996-C0A67038492C}">
      <dgm:prSet/>
      <dgm:spPr/>
      <dgm:t>
        <a:bodyPr/>
        <a:lstStyle/>
        <a:p>
          <a:r>
            <a:rPr lang="en-US" dirty="0"/>
            <a:t>Safety &amp; compliance record</a:t>
          </a:r>
        </a:p>
      </dgm:t>
    </dgm:pt>
    <dgm:pt modelId="{47EEB293-0975-4D3A-9819-0FC9610010BA}" type="parTrans" cxnId="{C855403C-4AFB-4AAD-A8DD-5B1AFA0D00C3}">
      <dgm:prSet/>
      <dgm:spPr/>
      <dgm:t>
        <a:bodyPr/>
        <a:lstStyle/>
        <a:p>
          <a:endParaRPr lang="en-US"/>
        </a:p>
      </dgm:t>
    </dgm:pt>
    <dgm:pt modelId="{3798BBA8-7E5C-49FA-AC20-D7DBED84FA34}" type="sibTrans" cxnId="{C855403C-4AFB-4AAD-A8DD-5B1AFA0D00C3}">
      <dgm:prSet/>
      <dgm:spPr/>
      <dgm:t>
        <a:bodyPr/>
        <a:lstStyle/>
        <a:p>
          <a:endParaRPr lang="en-US"/>
        </a:p>
      </dgm:t>
    </dgm:pt>
    <dgm:pt modelId="{299DAE62-C99A-474C-9602-F5E670B2257A}">
      <dgm:prSet/>
      <dgm:spPr/>
      <dgm:t>
        <a:bodyPr/>
        <a:lstStyle/>
        <a:p>
          <a:r>
            <a:rPr lang="en-US" dirty="0"/>
            <a:t>Safety culture</a:t>
          </a:r>
        </a:p>
      </dgm:t>
    </dgm:pt>
    <dgm:pt modelId="{6BEEE43A-D55C-496B-98B9-5E134557B634}" type="parTrans" cxnId="{3328B05B-3AA5-4818-821E-1B3E199F70D4}">
      <dgm:prSet/>
      <dgm:spPr/>
      <dgm:t>
        <a:bodyPr/>
        <a:lstStyle/>
        <a:p>
          <a:endParaRPr lang="en-US"/>
        </a:p>
      </dgm:t>
    </dgm:pt>
    <dgm:pt modelId="{05834315-564C-4A4D-8E13-DCBC44B13FEB}" type="sibTrans" cxnId="{3328B05B-3AA5-4818-821E-1B3E199F70D4}">
      <dgm:prSet/>
      <dgm:spPr/>
      <dgm:t>
        <a:bodyPr/>
        <a:lstStyle/>
        <a:p>
          <a:endParaRPr lang="en-US"/>
        </a:p>
      </dgm:t>
    </dgm:pt>
    <dgm:pt modelId="{38840684-D8AD-4D36-9AD0-40E46E75BD19}" type="pres">
      <dgm:prSet presAssocID="{04741997-46EB-4646-9CCD-219DB8E43D50}" presName="diagram" presStyleCnt="0">
        <dgm:presLayoutVars>
          <dgm:dir/>
          <dgm:resizeHandles val="exact"/>
        </dgm:presLayoutVars>
      </dgm:prSet>
      <dgm:spPr/>
    </dgm:pt>
    <dgm:pt modelId="{0C4EE94A-4778-4B88-B08B-A35CB020CFBC}" type="pres">
      <dgm:prSet presAssocID="{3EDD1211-3FA1-4EB6-B297-04F8969CA8D9}" presName="node" presStyleLbl="node1" presStyleIdx="0" presStyleCnt="5">
        <dgm:presLayoutVars>
          <dgm:bulletEnabled val="1"/>
        </dgm:presLayoutVars>
      </dgm:prSet>
      <dgm:spPr/>
    </dgm:pt>
    <dgm:pt modelId="{250F38E5-D48C-4D96-809E-3A0A6DC14847}" type="pres">
      <dgm:prSet presAssocID="{2608159C-EDA8-4695-BB82-97E2787FA72E}" presName="sibTrans" presStyleCnt="0"/>
      <dgm:spPr/>
    </dgm:pt>
    <dgm:pt modelId="{92FDD17F-DD53-4DD2-A615-165606484312}" type="pres">
      <dgm:prSet presAssocID="{C4DC4E31-CA41-43DB-943B-B5998F252DD3}" presName="node" presStyleLbl="node1" presStyleIdx="1" presStyleCnt="5">
        <dgm:presLayoutVars>
          <dgm:bulletEnabled val="1"/>
        </dgm:presLayoutVars>
      </dgm:prSet>
      <dgm:spPr/>
    </dgm:pt>
    <dgm:pt modelId="{75C6C909-C5FC-46F4-B388-7D937A37079E}" type="pres">
      <dgm:prSet presAssocID="{56537E0C-03E9-465D-A298-37E78B7C9910}" presName="sibTrans" presStyleCnt="0"/>
      <dgm:spPr/>
    </dgm:pt>
    <dgm:pt modelId="{8647BD6F-B479-437D-87CC-2D1A64B8AA61}" type="pres">
      <dgm:prSet presAssocID="{C6445560-BA79-40E7-8774-59860B70CB4E}" presName="node" presStyleLbl="node1" presStyleIdx="2" presStyleCnt="5">
        <dgm:presLayoutVars>
          <dgm:bulletEnabled val="1"/>
        </dgm:presLayoutVars>
      </dgm:prSet>
      <dgm:spPr/>
    </dgm:pt>
    <dgm:pt modelId="{C9C88B16-2FD5-4B98-83F6-C5082CCB1D68}" type="pres">
      <dgm:prSet presAssocID="{105C06B4-B2C9-48EA-A3E4-6AD605C0A990}" presName="sibTrans" presStyleCnt="0"/>
      <dgm:spPr/>
    </dgm:pt>
    <dgm:pt modelId="{DA7E7C3F-E2BA-4009-88CC-6EBE1254E7E8}" type="pres">
      <dgm:prSet presAssocID="{589C09BB-38C7-443A-8996-C0A67038492C}" presName="node" presStyleLbl="node1" presStyleIdx="3" presStyleCnt="5">
        <dgm:presLayoutVars>
          <dgm:bulletEnabled val="1"/>
        </dgm:presLayoutVars>
      </dgm:prSet>
      <dgm:spPr/>
    </dgm:pt>
    <dgm:pt modelId="{F8847F52-C67C-4BE3-8390-C27C300CBDE6}" type="pres">
      <dgm:prSet presAssocID="{3798BBA8-7E5C-49FA-AC20-D7DBED84FA34}" presName="sibTrans" presStyleCnt="0"/>
      <dgm:spPr/>
    </dgm:pt>
    <dgm:pt modelId="{7870DD28-3811-4F83-860B-B0C85FA99F03}" type="pres">
      <dgm:prSet presAssocID="{299DAE62-C99A-474C-9602-F5E670B225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78BD330-DC73-43E9-B333-A8FDF8FC7FA7}" type="presOf" srcId="{C6445560-BA79-40E7-8774-59860B70CB4E}" destId="{8647BD6F-B479-437D-87CC-2D1A64B8AA61}" srcOrd="0" destOrd="0" presId="urn:microsoft.com/office/officeart/2005/8/layout/default"/>
    <dgm:cxn modelId="{0B0C343C-1AF3-4FCE-895E-12F8FAAC6026}" srcId="{04741997-46EB-4646-9CCD-219DB8E43D50}" destId="{3EDD1211-3FA1-4EB6-B297-04F8969CA8D9}" srcOrd="0" destOrd="0" parTransId="{191F0852-DDD7-4BCB-A04C-183512BC9DD5}" sibTransId="{2608159C-EDA8-4695-BB82-97E2787FA72E}"/>
    <dgm:cxn modelId="{C855403C-4AFB-4AAD-A8DD-5B1AFA0D00C3}" srcId="{04741997-46EB-4646-9CCD-219DB8E43D50}" destId="{589C09BB-38C7-443A-8996-C0A67038492C}" srcOrd="3" destOrd="0" parTransId="{47EEB293-0975-4D3A-9819-0FC9610010BA}" sibTransId="{3798BBA8-7E5C-49FA-AC20-D7DBED84FA34}"/>
    <dgm:cxn modelId="{3328B05B-3AA5-4818-821E-1B3E199F70D4}" srcId="{04741997-46EB-4646-9CCD-219DB8E43D50}" destId="{299DAE62-C99A-474C-9602-F5E670B2257A}" srcOrd="4" destOrd="0" parTransId="{6BEEE43A-D55C-496B-98B9-5E134557B634}" sibTransId="{05834315-564C-4A4D-8E13-DCBC44B13FEB}"/>
    <dgm:cxn modelId="{453FC672-AA9D-4192-A408-F3B6BD6400B1}" srcId="{04741997-46EB-4646-9CCD-219DB8E43D50}" destId="{C6445560-BA79-40E7-8774-59860B70CB4E}" srcOrd="2" destOrd="0" parTransId="{47A6386C-DE42-43EB-81EB-89D23FBB39E3}" sibTransId="{105C06B4-B2C9-48EA-A3E4-6AD605C0A990}"/>
    <dgm:cxn modelId="{9CCA2A79-2EB5-4F83-B145-1213D0325271}" type="presOf" srcId="{3EDD1211-3FA1-4EB6-B297-04F8969CA8D9}" destId="{0C4EE94A-4778-4B88-B08B-A35CB020CFBC}" srcOrd="0" destOrd="0" presId="urn:microsoft.com/office/officeart/2005/8/layout/default"/>
    <dgm:cxn modelId="{53CB4EAA-6869-43D3-A4B3-ABBFAEBB703E}" srcId="{04741997-46EB-4646-9CCD-219DB8E43D50}" destId="{C4DC4E31-CA41-43DB-943B-B5998F252DD3}" srcOrd="1" destOrd="0" parTransId="{C2ADD55A-6A89-4E45-938F-1F06D7357C5D}" sibTransId="{56537E0C-03E9-465D-A298-37E78B7C9910}"/>
    <dgm:cxn modelId="{6E3423D5-A690-435B-8D7B-743B6DE5DB15}" type="presOf" srcId="{589C09BB-38C7-443A-8996-C0A67038492C}" destId="{DA7E7C3F-E2BA-4009-88CC-6EBE1254E7E8}" srcOrd="0" destOrd="0" presId="urn:microsoft.com/office/officeart/2005/8/layout/default"/>
    <dgm:cxn modelId="{ABEF13DD-23DD-4BD6-B5C6-94A220B80864}" type="presOf" srcId="{04741997-46EB-4646-9CCD-219DB8E43D50}" destId="{38840684-D8AD-4D36-9AD0-40E46E75BD19}" srcOrd="0" destOrd="0" presId="urn:microsoft.com/office/officeart/2005/8/layout/default"/>
    <dgm:cxn modelId="{3C9C19E5-D5F7-496F-8492-1B2AF785974C}" type="presOf" srcId="{299DAE62-C99A-474C-9602-F5E670B2257A}" destId="{7870DD28-3811-4F83-860B-B0C85FA99F03}" srcOrd="0" destOrd="0" presId="urn:microsoft.com/office/officeart/2005/8/layout/default"/>
    <dgm:cxn modelId="{D6B68FF5-6EAF-40E6-84B7-CE9B881E7E1E}" type="presOf" srcId="{C4DC4E31-CA41-43DB-943B-B5998F252DD3}" destId="{92FDD17F-DD53-4DD2-A615-165606484312}" srcOrd="0" destOrd="0" presId="urn:microsoft.com/office/officeart/2005/8/layout/default"/>
    <dgm:cxn modelId="{6830D426-4D00-4A28-8D51-30DD11B7B841}" type="presParOf" srcId="{38840684-D8AD-4D36-9AD0-40E46E75BD19}" destId="{0C4EE94A-4778-4B88-B08B-A35CB020CFBC}" srcOrd="0" destOrd="0" presId="urn:microsoft.com/office/officeart/2005/8/layout/default"/>
    <dgm:cxn modelId="{C04F1EC5-1FE2-428D-A2D6-A03396A9D4D2}" type="presParOf" srcId="{38840684-D8AD-4D36-9AD0-40E46E75BD19}" destId="{250F38E5-D48C-4D96-809E-3A0A6DC14847}" srcOrd="1" destOrd="0" presId="urn:microsoft.com/office/officeart/2005/8/layout/default"/>
    <dgm:cxn modelId="{48F1A57A-A4D4-4D26-AE17-8C015180E025}" type="presParOf" srcId="{38840684-D8AD-4D36-9AD0-40E46E75BD19}" destId="{92FDD17F-DD53-4DD2-A615-165606484312}" srcOrd="2" destOrd="0" presId="urn:microsoft.com/office/officeart/2005/8/layout/default"/>
    <dgm:cxn modelId="{65A12C24-3FDA-4692-84B4-8C5C905D4220}" type="presParOf" srcId="{38840684-D8AD-4D36-9AD0-40E46E75BD19}" destId="{75C6C909-C5FC-46F4-B388-7D937A37079E}" srcOrd="3" destOrd="0" presId="urn:microsoft.com/office/officeart/2005/8/layout/default"/>
    <dgm:cxn modelId="{9C59A18B-86D9-4C70-87BB-6F02C85B0E09}" type="presParOf" srcId="{38840684-D8AD-4D36-9AD0-40E46E75BD19}" destId="{8647BD6F-B479-437D-87CC-2D1A64B8AA61}" srcOrd="4" destOrd="0" presId="urn:microsoft.com/office/officeart/2005/8/layout/default"/>
    <dgm:cxn modelId="{A5BCC2F1-F3A3-4AE9-91AC-2FAD6D41883F}" type="presParOf" srcId="{38840684-D8AD-4D36-9AD0-40E46E75BD19}" destId="{C9C88B16-2FD5-4B98-83F6-C5082CCB1D68}" srcOrd="5" destOrd="0" presId="urn:microsoft.com/office/officeart/2005/8/layout/default"/>
    <dgm:cxn modelId="{DCD465CF-7BC0-4B2E-9812-85DB9B509690}" type="presParOf" srcId="{38840684-D8AD-4D36-9AD0-40E46E75BD19}" destId="{DA7E7C3F-E2BA-4009-88CC-6EBE1254E7E8}" srcOrd="6" destOrd="0" presId="urn:microsoft.com/office/officeart/2005/8/layout/default"/>
    <dgm:cxn modelId="{9D2C5A10-32A5-4077-A2DF-C34AEF55CC5D}" type="presParOf" srcId="{38840684-D8AD-4D36-9AD0-40E46E75BD19}" destId="{F8847F52-C67C-4BE3-8390-C27C300CBDE6}" srcOrd="7" destOrd="0" presId="urn:microsoft.com/office/officeart/2005/8/layout/default"/>
    <dgm:cxn modelId="{F0A89B56-7BA7-418F-8996-0D8B3C6AB182}" type="presParOf" srcId="{38840684-D8AD-4D36-9AD0-40E46E75BD19}" destId="{7870DD28-3811-4F83-860B-B0C85FA99F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C6409-F09B-4EA6-BAE1-BF7A52E25F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88555-C70C-4C44-847F-DA453C4CA71B}">
      <dgm:prSet custT="1"/>
      <dgm:spPr/>
      <dgm:t>
        <a:bodyPr/>
        <a:lstStyle/>
        <a:p>
          <a:r>
            <a:rPr lang="en-US" sz="2800" dirty="0"/>
            <a:t>Vehicle technology</a:t>
          </a:r>
        </a:p>
      </dgm:t>
    </dgm:pt>
    <dgm:pt modelId="{5BC295E3-227D-4E76-99DA-2B0799B5E2CD}" type="parTrans" cxnId="{BB3221BF-CA19-48F6-B43C-5685FEC447D5}">
      <dgm:prSet/>
      <dgm:spPr/>
      <dgm:t>
        <a:bodyPr/>
        <a:lstStyle/>
        <a:p>
          <a:endParaRPr lang="en-US"/>
        </a:p>
      </dgm:t>
    </dgm:pt>
    <dgm:pt modelId="{527D0015-E0FD-4530-9130-A94077EC0DEE}" type="sibTrans" cxnId="{BB3221BF-CA19-48F6-B43C-5685FEC447D5}">
      <dgm:prSet/>
      <dgm:spPr/>
      <dgm:t>
        <a:bodyPr/>
        <a:lstStyle/>
        <a:p>
          <a:endParaRPr lang="en-US"/>
        </a:p>
      </dgm:t>
    </dgm:pt>
    <dgm:pt modelId="{DC22F99D-A407-43D5-90B9-88ED1B1E9315}">
      <dgm:prSet custT="1"/>
      <dgm:spPr/>
      <dgm:t>
        <a:bodyPr/>
        <a:lstStyle/>
        <a:p>
          <a:r>
            <a:rPr lang="en-US" sz="2800" dirty="0"/>
            <a:t>Driver qualification guidelines &amp; discipline</a:t>
          </a:r>
        </a:p>
      </dgm:t>
    </dgm:pt>
    <dgm:pt modelId="{85FA376A-F5E1-43CD-988E-739D0598E42A}" type="parTrans" cxnId="{1056C999-28A0-40C8-B653-67F224BCF1CF}">
      <dgm:prSet/>
      <dgm:spPr/>
      <dgm:t>
        <a:bodyPr/>
        <a:lstStyle/>
        <a:p>
          <a:endParaRPr lang="en-US"/>
        </a:p>
      </dgm:t>
    </dgm:pt>
    <dgm:pt modelId="{5D833927-21B0-4818-95D9-80454C2EF781}" type="sibTrans" cxnId="{1056C999-28A0-40C8-B653-67F224BCF1CF}">
      <dgm:prSet/>
      <dgm:spPr/>
      <dgm:t>
        <a:bodyPr/>
        <a:lstStyle/>
        <a:p>
          <a:endParaRPr lang="en-US"/>
        </a:p>
      </dgm:t>
    </dgm:pt>
    <dgm:pt modelId="{9F62D6E1-5C88-4560-BE53-DE1F80FB6596}">
      <dgm:prSet custT="1"/>
      <dgm:spPr/>
      <dgm:t>
        <a:bodyPr/>
        <a:lstStyle/>
        <a:p>
          <a:r>
            <a:rPr lang="en-US" sz="2800" dirty="0"/>
            <a:t>Driver performance</a:t>
          </a:r>
        </a:p>
      </dgm:t>
    </dgm:pt>
    <dgm:pt modelId="{FA3F052A-DC59-4BDF-9B49-AC2D3959F659}" type="parTrans" cxnId="{5A4300A7-FA7A-42ED-B621-267933597653}">
      <dgm:prSet/>
      <dgm:spPr/>
      <dgm:t>
        <a:bodyPr/>
        <a:lstStyle/>
        <a:p>
          <a:endParaRPr lang="en-US"/>
        </a:p>
      </dgm:t>
    </dgm:pt>
    <dgm:pt modelId="{923420AD-F590-4AFB-96D1-E54FC3F235D1}" type="sibTrans" cxnId="{5A4300A7-FA7A-42ED-B621-267933597653}">
      <dgm:prSet/>
      <dgm:spPr/>
      <dgm:t>
        <a:bodyPr/>
        <a:lstStyle/>
        <a:p>
          <a:endParaRPr lang="en-US"/>
        </a:p>
      </dgm:t>
    </dgm:pt>
    <dgm:pt modelId="{E115A28E-FAC5-46BF-9F0C-D4E545C2292B}">
      <dgm:prSet custT="1"/>
      <dgm:spPr/>
      <dgm:t>
        <a:bodyPr/>
        <a:lstStyle/>
        <a:p>
          <a:r>
            <a:rPr lang="en-US" sz="2800" dirty="0"/>
            <a:t>Your record</a:t>
          </a:r>
        </a:p>
      </dgm:t>
    </dgm:pt>
    <dgm:pt modelId="{4A00A6DA-6149-4724-B786-518AD6E7FFE9}" type="parTrans" cxnId="{A2B199FC-946F-45A8-98F0-6FE8A2772699}">
      <dgm:prSet/>
      <dgm:spPr/>
      <dgm:t>
        <a:bodyPr/>
        <a:lstStyle/>
        <a:p>
          <a:endParaRPr lang="en-US"/>
        </a:p>
      </dgm:t>
    </dgm:pt>
    <dgm:pt modelId="{669C439B-9190-4A16-BB73-83F5B8E7F5D4}" type="sibTrans" cxnId="{A2B199FC-946F-45A8-98F0-6FE8A2772699}">
      <dgm:prSet/>
      <dgm:spPr/>
      <dgm:t>
        <a:bodyPr/>
        <a:lstStyle/>
        <a:p>
          <a:endParaRPr lang="en-US"/>
        </a:p>
      </dgm:t>
    </dgm:pt>
    <dgm:pt modelId="{9BDB8671-FD2E-437E-AA64-C3C94EB01827}">
      <dgm:prSet custT="1"/>
      <dgm:spPr/>
      <dgm:t>
        <a:bodyPr/>
        <a:lstStyle/>
        <a:p>
          <a:r>
            <a:rPr lang="en-US" sz="2800" dirty="0"/>
            <a:t>Accident prevention</a:t>
          </a:r>
        </a:p>
      </dgm:t>
    </dgm:pt>
    <dgm:pt modelId="{86425EE4-8796-46CD-8C16-6330D8B8CEC2}" type="parTrans" cxnId="{32969C40-CAFC-4EF1-9B71-87E1E684BF00}">
      <dgm:prSet/>
      <dgm:spPr/>
      <dgm:t>
        <a:bodyPr/>
        <a:lstStyle/>
        <a:p>
          <a:endParaRPr lang="en-US"/>
        </a:p>
      </dgm:t>
    </dgm:pt>
    <dgm:pt modelId="{746A7FC5-6B98-4A72-8014-06AD74638B09}" type="sibTrans" cxnId="{32969C40-CAFC-4EF1-9B71-87E1E684BF00}">
      <dgm:prSet/>
      <dgm:spPr/>
      <dgm:t>
        <a:bodyPr/>
        <a:lstStyle/>
        <a:p>
          <a:endParaRPr lang="en-US"/>
        </a:p>
      </dgm:t>
    </dgm:pt>
    <dgm:pt modelId="{A8E61EB8-0F74-4105-951A-A267462CFC02}" type="pres">
      <dgm:prSet presAssocID="{0E9C6409-F09B-4EA6-BAE1-BF7A52E25FC0}" presName="vert0" presStyleCnt="0">
        <dgm:presLayoutVars>
          <dgm:dir/>
          <dgm:animOne val="branch"/>
          <dgm:animLvl val="lvl"/>
        </dgm:presLayoutVars>
      </dgm:prSet>
      <dgm:spPr/>
    </dgm:pt>
    <dgm:pt modelId="{2E5F54F8-C7C0-4939-A9D9-2B308E1E9E93}" type="pres">
      <dgm:prSet presAssocID="{91D88555-C70C-4C44-847F-DA453C4CA71B}" presName="thickLine" presStyleLbl="alignNode1" presStyleIdx="0" presStyleCnt="5"/>
      <dgm:spPr>
        <a:ln>
          <a:solidFill>
            <a:schemeClr val="accent1"/>
          </a:solidFill>
        </a:ln>
      </dgm:spPr>
    </dgm:pt>
    <dgm:pt modelId="{B63F357C-3919-4B7A-8B92-5DB04C2A2A1C}" type="pres">
      <dgm:prSet presAssocID="{91D88555-C70C-4C44-847F-DA453C4CA71B}" presName="horz1" presStyleCnt="0"/>
      <dgm:spPr/>
    </dgm:pt>
    <dgm:pt modelId="{63A1350D-845D-4A07-BCAB-00305DF5AA88}" type="pres">
      <dgm:prSet presAssocID="{91D88555-C70C-4C44-847F-DA453C4CA71B}" presName="tx1" presStyleLbl="revTx" presStyleIdx="0" presStyleCnt="5"/>
      <dgm:spPr/>
    </dgm:pt>
    <dgm:pt modelId="{EC16BDF5-2742-4EF0-A791-B5AADC0B0C82}" type="pres">
      <dgm:prSet presAssocID="{91D88555-C70C-4C44-847F-DA453C4CA71B}" presName="vert1" presStyleCnt="0"/>
      <dgm:spPr/>
    </dgm:pt>
    <dgm:pt modelId="{674A82A6-E09A-4A78-B204-B7D6FA964C60}" type="pres">
      <dgm:prSet presAssocID="{DC22F99D-A407-43D5-90B9-88ED1B1E9315}" presName="thickLine" presStyleLbl="alignNode1" presStyleIdx="1" presStyleCnt="5"/>
      <dgm:spPr/>
    </dgm:pt>
    <dgm:pt modelId="{BE2161F6-EF12-4F7B-90D1-1772C54CCCD7}" type="pres">
      <dgm:prSet presAssocID="{DC22F99D-A407-43D5-90B9-88ED1B1E9315}" presName="horz1" presStyleCnt="0"/>
      <dgm:spPr/>
    </dgm:pt>
    <dgm:pt modelId="{246B9ECE-E6B3-40A7-9A61-34F901FF3DB0}" type="pres">
      <dgm:prSet presAssocID="{DC22F99D-A407-43D5-90B9-88ED1B1E9315}" presName="tx1" presStyleLbl="revTx" presStyleIdx="1" presStyleCnt="5"/>
      <dgm:spPr/>
    </dgm:pt>
    <dgm:pt modelId="{C48F16E7-541C-43AA-BCEA-69AF5A2CD922}" type="pres">
      <dgm:prSet presAssocID="{DC22F99D-A407-43D5-90B9-88ED1B1E9315}" presName="vert1" presStyleCnt="0"/>
      <dgm:spPr/>
    </dgm:pt>
    <dgm:pt modelId="{D7F1907F-A2B2-4C67-A0BB-0812BA06E17E}" type="pres">
      <dgm:prSet presAssocID="{9F62D6E1-5C88-4560-BE53-DE1F80FB6596}" presName="thickLine" presStyleLbl="alignNode1" presStyleIdx="2" presStyleCnt="5"/>
      <dgm:spPr>
        <a:ln>
          <a:solidFill>
            <a:schemeClr val="accent1"/>
          </a:solidFill>
        </a:ln>
      </dgm:spPr>
    </dgm:pt>
    <dgm:pt modelId="{B7194AF1-69CB-4D70-918A-ABC537D35688}" type="pres">
      <dgm:prSet presAssocID="{9F62D6E1-5C88-4560-BE53-DE1F80FB6596}" presName="horz1" presStyleCnt="0"/>
      <dgm:spPr/>
    </dgm:pt>
    <dgm:pt modelId="{3B03A797-151F-4913-A864-285EE11FB92E}" type="pres">
      <dgm:prSet presAssocID="{9F62D6E1-5C88-4560-BE53-DE1F80FB6596}" presName="tx1" presStyleLbl="revTx" presStyleIdx="2" presStyleCnt="5"/>
      <dgm:spPr/>
    </dgm:pt>
    <dgm:pt modelId="{E21884CA-E440-482A-B7AC-E7249DBA90BA}" type="pres">
      <dgm:prSet presAssocID="{9F62D6E1-5C88-4560-BE53-DE1F80FB6596}" presName="vert1" presStyleCnt="0"/>
      <dgm:spPr/>
    </dgm:pt>
    <dgm:pt modelId="{14E3A289-DD34-4ACF-8566-D26DDB4F533A}" type="pres">
      <dgm:prSet presAssocID="{E115A28E-FAC5-46BF-9F0C-D4E545C2292B}" presName="thickLine" presStyleLbl="alignNode1" presStyleIdx="3" presStyleCnt="5"/>
      <dgm:spPr>
        <a:ln>
          <a:solidFill>
            <a:schemeClr val="accent1"/>
          </a:solidFill>
        </a:ln>
      </dgm:spPr>
    </dgm:pt>
    <dgm:pt modelId="{F74572D5-93FC-4F03-A89C-73F70800F47F}" type="pres">
      <dgm:prSet presAssocID="{E115A28E-FAC5-46BF-9F0C-D4E545C2292B}" presName="horz1" presStyleCnt="0"/>
      <dgm:spPr/>
    </dgm:pt>
    <dgm:pt modelId="{889CE4CC-EE8A-4CF3-BFE7-519E1A73DD9C}" type="pres">
      <dgm:prSet presAssocID="{E115A28E-FAC5-46BF-9F0C-D4E545C2292B}" presName="tx1" presStyleLbl="revTx" presStyleIdx="3" presStyleCnt="5"/>
      <dgm:spPr/>
    </dgm:pt>
    <dgm:pt modelId="{373C9C71-269D-4070-B66E-973951727492}" type="pres">
      <dgm:prSet presAssocID="{E115A28E-FAC5-46BF-9F0C-D4E545C2292B}" presName="vert1" presStyleCnt="0"/>
      <dgm:spPr/>
    </dgm:pt>
    <dgm:pt modelId="{9A85353C-96A4-4F31-9B57-0880FC027E02}" type="pres">
      <dgm:prSet presAssocID="{9BDB8671-FD2E-437E-AA64-C3C94EB01827}" presName="thickLine" presStyleLbl="alignNode1" presStyleIdx="4" presStyleCnt="5"/>
      <dgm:spPr>
        <a:ln>
          <a:solidFill>
            <a:schemeClr val="accent1"/>
          </a:solidFill>
        </a:ln>
      </dgm:spPr>
    </dgm:pt>
    <dgm:pt modelId="{81768E96-5D3B-4516-9B51-84761C362026}" type="pres">
      <dgm:prSet presAssocID="{9BDB8671-FD2E-437E-AA64-C3C94EB01827}" presName="horz1" presStyleCnt="0"/>
      <dgm:spPr/>
    </dgm:pt>
    <dgm:pt modelId="{D7EB116E-5171-4412-98D3-17ED39B0FDF6}" type="pres">
      <dgm:prSet presAssocID="{9BDB8671-FD2E-437E-AA64-C3C94EB01827}" presName="tx1" presStyleLbl="revTx" presStyleIdx="4" presStyleCnt="5"/>
      <dgm:spPr/>
    </dgm:pt>
    <dgm:pt modelId="{2647EF76-E2D4-4E29-B724-7449DEDE9BE0}" type="pres">
      <dgm:prSet presAssocID="{9BDB8671-FD2E-437E-AA64-C3C94EB01827}" presName="vert1" presStyleCnt="0"/>
      <dgm:spPr/>
    </dgm:pt>
  </dgm:ptLst>
  <dgm:cxnLst>
    <dgm:cxn modelId="{6DE9E001-1B20-44F9-AB48-59EEFF774BDE}" type="presOf" srcId="{91D88555-C70C-4C44-847F-DA453C4CA71B}" destId="{63A1350D-845D-4A07-BCAB-00305DF5AA88}" srcOrd="0" destOrd="0" presId="urn:microsoft.com/office/officeart/2008/layout/LinedList"/>
    <dgm:cxn modelId="{C3EF8807-C631-4CB3-9B92-B0A28E086D5C}" type="presOf" srcId="{9BDB8671-FD2E-437E-AA64-C3C94EB01827}" destId="{D7EB116E-5171-4412-98D3-17ED39B0FDF6}" srcOrd="0" destOrd="0" presId="urn:microsoft.com/office/officeart/2008/layout/LinedList"/>
    <dgm:cxn modelId="{DC74CE20-9414-4ED5-8034-451CFBE9AB4A}" type="presOf" srcId="{9F62D6E1-5C88-4560-BE53-DE1F80FB6596}" destId="{3B03A797-151F-4913-A864-285EE11FB92E}" srcOrd="0" destOrd="0" presId="urn:microsoft.com/office/officeart/2008/layout/LinedList"/>
    <dgm:cxn modelId="{3D08D823-F8B2-405D-9184-95C18FAC0111}" type="presOf" srcId="{E115A28E-FAC5-46BF-9F0C-D4E545C2292B}" destId="{889CE4CC-EE8A-4CF3-BFE7-519E1A73DD9C}" srcOrd="0" destOrd="0" presId="urn:microsoft.com/office/officeart/2008/layout/LinedList"/>
    <dgm:cxn modelId="{32969C40-CAFC-4EF1-9B71-87E1E684BF00}" srcId="{0E9C6409-F09B-4EA6-BAE1-BF7A52E25FC0}" destId="{9BDB8671-FD2E-437E-AA64-C3C94EB01827}" srcOrd="4" destOrd="0" parTransId="{86425EE4-8796-46CD-8C16-6330D8B8CEC2}" sibTransId="{746A7FC5-6B98-4A72-8014-06AD74638B09}"/>
    <dgm:cxn modelId="{3382F06C-7106-408A-B7C8-DEBC05C6EA0A}" type="presOf" srcId="{0E9C6409-F09B-4EA6-BAE1-BF7A52E25FC0}" destId="{A8E61EB8-0F74-4105-951A-A267462CFC02}" srcOrd="0" destOrd="0" presId="urn:microsoft.com/office/officeart/2008/layout/LinedList"/>
    <dgm:cxn modelId="{1056C999-28A0-40C8-B653-67F224BCF1CF}" srcId="{0E9C6409-F09B-4EA6-BAE1-BF7A52E25FC0}" destId="{DC22F99D-A407-43D5-90B9-88ED1B1E9315}" srcOrd="1" destOrd="0" parTransId="{85FA376A-F5E1-43CD-988E-739D0598E42A}" sibTransId="{5D833927-21B0-4818-95D9-80454C2EF781}"/>
    <dgm:cxn modelId="{5A4300A7-FA7A-42ED-B621-267933597653}" srcId="{0E9C6409-F09B-4EA6-BAE1-BF7A52E25FC0}" destId="{9F62D6E1-5C88-4560-BE53-DE1F80FB6596}" srcOrd="2" destOrd="0" parTransId="{FA3F052A-DC59-4BDF-9B49-AC2D3959F659}" sibTransId="{923420AD-F590-4AFB-96D1-E54FC3F235D1}"/>
    <dgm:cxn modelId="{BB3221BF-CA19-48F6-B43C-5685FEC447D5}" srcId="{0E9C6409-F09B-4EA6-BAE1-BF7A52E25FC0}" destId="{91D88555-C70C-4C44-847F-DA453C4CA71B}" srcOrd="0" destOrd="0" parTransId="{5BC295E3-227D-4E76-99DA-2B0799B5E2CD}" sibTransId="{527D0015-E0FD-4530-9130-A94077EC0DEE}"/>
    <dgm:cxn modelId="{C76B38D5-C703-4FA1-9273-BA3AAF46ACAF}" type="presOf" srcId="{DC22F99D-A407-43D5-90B9-88ED1B1E9315}" destId="{246B9ECE-E6B3-40A7-9A61-34F901FF3DB0}" srcOrd="0" destOrd="0" presId="urn:microsoft.com/office/officeart/2008/layout/LinedList"/>
    <dgm:cxn modelId="{A2B199FC-946F-45A8-98F0-6FE8A2772699}" srcId="{0E9C6409-F09B-4EA6-BAE1-BF7A52E25FC0}" destId="{E115A28E-FAC5-46BF-9F0C-D4E545C2292B}" srcOrd="3" destOrd="0" parTransId="{4A00A6DA-6149-4724-B786-518AD6E7FFE9}" sibTransId="{669C439B-9190-4A16-BB73-83F5B8E7F5D4}"/>
    <dgm:cxn modelId="{C7256909-5C41-4A27-B378-15A2281482DE}" type="presParOf" srcId="{A8E61EB8-0F74-4105-951A-A267462CFC02}" destId="{2E5F54F8-C7C0-4939-A9D9-2B308E1E9E93}" srcOrd="0" destOrd="0" presId="urn:microsoft.com/office/officeart/2008/layout/LinedList"/>
    <dgm:cxn modelId="{ECBF36A9-B9B7-4047-B67E-7F7AB2F6FA2E}" type="presParOf" srcId="{A8E61EB8-0F74-4105-951A-A267462CFC02}" destId="{B63F357C-3919-4B7A-8B92-5DB04C2A2A1C}" srcOrd="1" destOrd="0" presId="urn:microsoft.com/office/officeart/2008/layout/LinedList"/>
    <dgm:cxn modelId="{ECFB94B3-17F9-407D-876B-BD5F8AFC91B4}" type="presParOf" srcId="{B63F357C-3919-4B7A-8B92-5DB04C2A2A1C}" destId="{63A1350D-845D-4A07-BCAB-00305DF5AA88}" srcOrd="0" destOrd="0" presId="urn:microsoft.com/office/officeart/2008/layout/LinedList"/>
    <dgm:cxn modelId="{EAA1210A-C732-47E8-A507-B0D8AFD594F4}" type="presParOf" srcId="{B63F357C-3919-4B7A-8B92-5DB04C2A2A1C}" destId="{EC16BDF5-2742-4EF0-A791-B5AADC0B0C82}" srcOrd="1" destOrd="0" presId="urn:microsoft.com/office/officeart/2008/layout/LinedList"/>
    <dgm:cxn modelId="{5BA03C30-71E8-4BF4-9BF5-E99822757F85}" type="presParOf" srcId="{A8E61EB8-0F74-4105-951A-A267462CFC02}" destId="{674A82A6-E09A-4A78-B204-B7D6FA964C60}" srcOrd="2" destOrd="0" presId="urn:microsoft.com/office/officeart/2008/layout/LinedList"/>
    <dgm:cxn modelId="{FF232E93-E4EA-4218-95D1-95F5E9CDBACB}" type="presParOf" srcId="{A8E61EB8-0F74-4105-951A-A267462CFC02}" destId="{BE2161F6-EF12-4F7B-90D1-1772C54CCCD7}" srcOrd="3" destOrd="0" presId="urn:microsoft.com/office/officeart/2008/layout/LinedList"/>
    <dgm:cxn modelId="{51B1773F-E1A7-49BE-BD92-8A2F37026460}" type="presParOf" srcId="{BE2161F6-EF12-4F7B-90D1-1772C54CCCD7}" destId="{246B9ECE-E6B3-40A7-9A61-34F901FF3DB0}" srcOrd="0" destOrd="0" presId="urn:microsoft.com/office/officeart/2008/layout/LinedList"/>
    <dgm:cxn modelId="{75A81842-00A5-4A73-82AA-6C2BB23CFACB}" type="presParOf" srcId="{BE2161F6-EF12-4F7B-90D1-1772C54CCCD7}" destId="{C48F16E7-541C-43AA-BCEA-69AF5A2CD922}" srcOrd="1" destOrd="0" presId="urn:microsoft.com/office/officeart/2008/layout/LinedList"/>
    <dgm:cxn modelId="{7F99AEBE-18B8-4505-9EF9-6520BBCD330E}" type="presParOf" srcId="{A8E61EB8-0F74-4105-951A-A267462CFC02}" destId="{D7F1907F-A2B2-4C67-A0BB-0812BA06E17E}" srcOrd="4" destOrd="0" presId="urn:microsoft.com/office/officeart/2008/layout/LinedList"/>
    <dgm:cxn modelId="{3704B500-B3D9-4C97-A529-22CB95C576AF}" type="presParOf" srcId="{A8E61EB8-0F74-4105-951A-A267462CFC02}" destId="{B7194AF1-69CB-4D70-918A-ABC537D35688}" srcOrd="5" destOrd="0" presId="urn:microsoft.com/office/officeart/2008/layout/LinedList"/>
    <dgm:cxn modelId="{EEA2D60E-66BE-4946-95BD-2C54E1EFB544}" type="presParOf" srcId="{B7194AF1-69CB-4D70-918A-ABC537D35688}" destId="{3B03A797-151F-4913-A864-285EE11FB92E}" srcOrd="0" destOrd="0" presId="urn:microsoft.com/office/officeart/2008/layout/LinedList"/>
    <dgm:cxn modelId="{1ED16187-CF58-46A1-AAA6-B0EEED550A6C}" type="presParOf" srcId="{B7194AF1-69CB-4D70-918A-ABC537D35688}" destId="{E21884CA-E440-482A-B7AC-E7249DBA90BA}" srcOrd="1" destOrd="0" presId="urn:microsoft.com/office/officeart/2008/layout/LinedList"/>
    <dgm:cxn modelId="{9EAAA64F-59E4-471B-93A5-4900B97CBA59}" type="presParOf" srcId="{A8E61EB8-0F74-4105-951A-A267462CFC02}" destId="{14E3A289-DD34-4ACF-8566-D26DDB4F533A}" srcOrd="6" destOrd="0" presId="urn:microsoft.com/office/officeart/2008/layout/LinedList"/>
    <dgm:cxn modelId="{A1CD6F34-5B5C-4229-94D3-28F67757DED2}" type="presParOf" srcId="{A8E61EB8-0F74-4105-951A-A267462CFC02}" destId="{F74572D5-93FC-4F03-A89C-73F70800F47F}" srcOrd="7" destOrd="0" presId="urn:microsoft.com/office/officeart/2008/layout/LinedList"/>
    <dgm:cxn modelId="{69C549E4-DAB0-44B9-9205-F5868091390F}" type="presParOf" srcId="{F74572D5-93FC-4F03-A89C-73F70800F47F}" destId="{889CE4CC-EE8A-4CF3-BFE7-519E1A73DD9C}" srcOrd="0" destOrd="0" presId="urn:microsoft.com/office/officeart/2008/layout/LinedList"/>
    <dgm:cxn modelId="{6FD555C4-1A3B-4F6D-A2D8-199E30CC09EF}" type="presParOf" srcId="{F74572D5-93FC-4F03-A89C-73F70800F47F}" destId="{373C9C71-269D-4070-B66E-973951727492}" srcOrd="1" destOrd="0" presId="urn:microsoft.com/office/officeart/2008/layout/LinedList"/>
    <dgm:cxn modelId="{68DF4151-01D0-4552-9E65-38FA0336719E}" type="presParOf" srcId="{A8E61EB8-0F74-4105-951A-A267462CFC02}" destId="{9A85353C-96A4-4F31-9B57-0880FC027E02}" srcOrd="8" destOrd="0" presId="urn:microsoft.com/office/officeart/2008/layout/LinedList"/>
    <dgm:cxn modelId="{216E3448-08C9-4CBF-80E7-885CE85358A7}" type="presParOf" srcId="{A8E61EB8-0F74-4105-951A-A267462CFC02}" destId="{81768E96-5D3B-4516-9B51-84761C362026}" srcOrd="9" destOrd="0" presId="urn:microsoft.com/office/officeart/2008/layout/LinedList"/>
    <dgm:cxn modelId="{9F1080BE-0B1A-4C7D-A48E-E1CA42F5BAFD}" type="presParOf" srcId="{81768E96-5D3B-4516-9B51-84761C362026}" destId="{D7EB116E-5171-4412-98D3-17ED39B0FDF6}" srcOrd="0" destOrd="0" presId="urn:microsoft.com/office/officeart/2008/layout/LinedList"/>
    <dgm:cxn modelId="{D76115F9-6F3F-4105-B71B-3365DD7157AB}" type="presParOf" srcId="{81768E96-5D3B-4516-9B51-84761C362026}" destId="{2647EF76-E2D4-4E29-B724-7449DEDE9B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EBE1A-8B2C-45EA-A9E7-09C52E1EDC3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7B7693-C166-4E0C-AAF9-B52419B42F1B}">
      <dgm:prSet/>
      <dgm:spPr/>
      <dgm:t>
        <a:bodyPr/>
        <a:lstStyle/>
        <a:p>
          <a:r>
            <a:rPr lang="en-US"/>
            <a:t>Disgruntled IC feels wronged about pay?</a:t>
          </a:r>
        </a:p>
      </dgm:t>
    </dgm:pt>
    <dgm:pt modelId="{7B6B72F7-1075-4842-9A84-77A5DC1911D6}" type="parTrans" cxnId="{CFFB4C3B-F3B7-4056-A182-B310569929D8}">
      <dgm:prSet/>
      <dgm:spPr/>
      <dgm:t>
        <a:bodyPr/>
        <a:lstStyle/>
        <a:p>
          <a:endParaRPr lang="en-US"/>
        </a:p>
      </dgm:t>
    </dgm:pt>
    <dgm:pt modelId="{5A6735EC-6D7A-4EA1-B8BF-6EC330E1F00F}" type="sibTrans" cxnId="{CFFB4C3B-F3B7-4056-A182-B310569929D8}">
      <dgm:prSet/>
      <dgm:spPr/>
      <dgm:t>
        <a:bodyPr/>
        <a:lstStyle/>
        <a:p>
          <a:endParaRPr lang="en-US"/>
        </a:p>
      </dgm:t>
    </dgm:pt>
    <dgm:pt modelId="{FDF612ED-A8CA-4ADB-A910-EA066B862956}">
      <dgm:prSet/>
      <dgm:spPr/>
      <dgm:t>
        <a:bodyPr/>
        <a:lstStyle/>
        <a:p>
          <a:r>
            <a:rPr lang="en-US" dirty="0"/>
            <a:t>FLSA wage &amp; hour claim</a:t>
          </a:r>
        </a:p>
      </dgm:t>
    </dgm:pt>
    <dgm:pt modelId="{2745230E-A8A5-437E-8020-724B815FAB3E}" type="parTrans" cxnId="{327E341C-2380-4B92-9FDE-FBAE144321E6}">
      <dgm:prSet/>
      <dgm:spPr/>
      <dgm:t>
        <a:bodyPr/>
        <a:lstStyle/>
        <a:p>
          <a:endParaRPr lang="en-US"/>
        </a:p>
      </dgm:t>
    </dgm:pt>
    <dgm:pt modelId="{CDC71C66-2958-402F-939A-0B813E4BF641}" type="sibTrans" cxnId="{327E341C-2380-4B92-9FDE-FBAE144321E6}">
      <dgm:prSet/>
      <dgm:spPr/>
      <dgm:t>
        <a:bodyPr/>
        <a:lstStyle/>
        <a:p>
          <a:endParaRPr lang="en-US"/>
        </a:p>
      </dgm:t>
    </dgm:pt>
    <dgm:pt modelId="{7BC40E95-CB6F-4C7A-89BA-428409B8D4C2}">
      <dgm:prSet/>
      <dgm:spPr/>
      <dgm:t>
        <a:bodyPr/>
        <a:lstStyle/>
        <a:p>
          <a:r>
            <a:rPr lang="en-US"/>
            <a:t>Disgruntled IC feels wronged about their treatment?</a:t>
          </a:r>
        </a:p>
      </dgm:t>
    </dgm:pt>
    <dgm:pt modelId="{043FC401-CDA3-440D-AF00-EB3C8B505A87}" type="parTrans" cxnId="{A7B348CB-D8E8-4F24-918F-5163023E0C9E}">
      <dgm:prSet/>
      <dgm:spPr/>
      <dgm:t>
        <a:bodyPr/>
        <a:lstStyle/>
        <a:p>
          <a:endParaRPr lang="en-US"/>
        </a:p>
      </dgm:t>
    </dgm:pt>
    <dgm:pt modelId="{7C7BB403-9E10-45D2-AB2C-A811A4976744}" type="sibTrans" cxnId="{A7B348CB-D8E8-4F24-918F-5163023E0C9E}">
      <dgm:prSet/>
      <dgm:spPr/>
      <dgm:t>
        <a:bodyPr/>
        <a:lstStyle/>
        <a:p>
          <a:endParaRPr lang="en-US"/>
        </a:p>
      </dgm:t>
    </dgm:pt>
    <dgm:pt modelId="{002A542C-D840-4D70-AF0E-8B37C2111B58}">
      <dgm:prSet/>
      <dgm:spPr/>
      <dgm:t>
        <a:bodyPr/>
        <a:lstStyle/>
        <a:p>
          <a:r>
            <a:rPr lang="en-US" dirty="0"/>
            <a:t>EEOC discrimination claim</a:t>
          </a:r>
        </a:p>
      </dgm:t>
    </dgm:pt>
    <dgm:pt modelId="{03795B71-CCCE-4FB6-926E-0988D3CAFCDC}" type="parTrans" cxnId="{45FBFD4A-73B3-42EA-8D6F-1A8383E9C080}">
      <dgm:prSet/>
      <dgm:spPr/>
      <dgm:t>
        <a:bodyPr/>
        <a:lstStyle/>
        <a:p>
          <a:endParaRPr lang="en-US"/>
        </a:p>
      </dgm:t>
    </dgm:pt>
    <dgm:pt modelId="{1F2833A0-6C77-41B2-A544-F3BA68CB8A3E}" type="sibTrans" cxnId="{45FBFD4A-73B3-42EA-8D6F-1A8383E9C080}">
      <dgm:prSet/>
      <dgm:spPr/>
      <dgm:t>
        <a:bodyPr/>
        <a:lstStyle/>
        <a:p>
          <a:endParaRPr lang="en-US"/>
        </a:p>
      </dgm:t>
    </dgm:pt>
    <dgm:pt modelId="{D252767A-2EE7-4C5B-AF9D-EECE2B783081}">
      <dgm:prSet/>
      <dgm:spPr/>
      <dgm:t>
        <a:bodyPr/>
        <a:lstStyle/>
        <a:p>
          <a:r>
            <a:rPr lang="en-US"/>
            <a:t>Injured IC has no insurance?</a:t>
          </a:r>
        </a:p>
      </dgm:t>
    </dgm:pt>
    <dgm:pt modelId="{DEFB9390-20E5-4146-8AB5-0455C8BF07A6}" type="parTrans" cxnId="{A5606855-FF21-4EB2-99B3-FBA2C37EB654}">
      <dgm:prSet/>
      <dgm:spPr/>
      <dgm:t>
        <a:bodyPr/>
        <a:lstStyle/>
        <a:p>
          <a:endParaRPr lang="en-US"/>
        </a:p>
      </dgm:t>
    </dgm:pt>
    <dgm:pt modelId="{0A51BE9C-5E4E-415E-8F1A-E8ECE5A9364A}" type="sibTrans" cxnId="{A5606855-FF21-4EB2-99B3-FBA2C37EB654}">
      <dgm:prSet/>
      <dgm:spPr/>
      <dgm:t>
        <a:bodyPr/>
        <a:lstStyle/>
        <a:p>
          <a:endParaRPr lang="en-US"/>
        </a:p>
      </dgm:t>
    </dgm:pt>
    <dgm:pt modelId="{EB1F61C8-C151-4E50-B906-BE428AD0467F}">
      <dgm:prSet/>
      <dgm:spPr/>
      <dgm:t>
        <a:bodyPr/>
        <a:lstStyle/>
        <a:p>
          <a:r>
            <a:rPr lang="en-US" dirty="0"/>
            <a:t>Work comp claim</a:t>
          </a:r>
        </a:p>
      </dgm:t>
    </dgm:pt>
    <dgm:pt modelId="{4D88AC53-B8EF-40E5-A0A2-A2771BD282E2}" type="parTrans" cxnId="{F4183215-F943-4428-A470-78D4D9E607D3}">
      <dgm:prSet/>
      <dgm:spPr/>
      <dgm:t>
        <a:bodyPr/>
        <a:lstStyle/>
        <a:p>
          <a:endParaRPr lang="en-US"/>
        </a:p>
      </dgm:t>
    </dgm:pt>
    <dgm:pt modelId="{0794D0D0-68AD-4184-A801-07E08D7D1C66}" type="sibTrans" cxnId="{F4183215-F943-4428-A470-78D4D9E607D3}">
      <dgm:prSet/>
      <dgm:spPr/>
      <dgm:t>
        <a:bodyPr/>
        <a:lstStyle/>
        <a:p>
          <a:endParaRPr lang="en-US"/>
        </a:p>
      </dgm:t>
    </dgm:pt>
    <dgm:pt modelId="{D468F8F5-9788-4659-A703-25DC5CE422EC}">
      <dgm:prSet/>
      <dgm:spPr/>
      <dgm:t>
        <a:bodyPr/>
        <a:lstStyle/>
        <a:p>
          <a:r>
            <a:rPr lang="en-US"/>
            <a:t>Cancelled IC has no new carrier?</a:t>
          </a:r>
        </a:p>
      </dgm:t>
    </dgm:pt>
    <dgm:pt modelId="{95129DBA-486E-4BE7-84F6-A0A784A449A4}" type="parTrans" cxnId="{58B08E2D-1B01-4CE7-B497-427EE93ABAC7}">
      <dgm:prSet/>
      <dgm:spPr/>
      <dgm:t>
        <a:bodyPr/>
        <a:lstStyle/>
        <a:p>
          <a:endParaRPr lang="en-US"/>
        </a:p>
      </dgm:t>
    </dgm:pt>
    <dgm:pt modelId="{3E502218-9B9B-4904-AF53-CA810C76AA40}" type="sibTrans" cxnId="{58B08E2D-1B01-4CE7-B497-427EE93ABAC7}">
      <dgm:prSet/>
      <dgm:spPr/>
      <dgm:t>
        <a:bodyPr/>
        <a:lstStyle/>
        <a:p>
          <a:endParaRPr lang="en-US"/>
        </a:p>
      </dgm:t>
    </dgm:pt>
    <dgm:pt modelId="{C4AD37F9-7363-4966-9469-39D4E0A39CCC}">
      <dgm:prSet/>
      <dgm:spPr/>
      <dgm:t>
        <a:bodyPr/>
        <a:lstStyle/>
        <a:p>
          <a:r>
            <a:rPr lang="en-US" dirty="0"/>
            <a:t>Unemployment claim</a:t>
          </a:r>
        </a:p>
      </dgm:t>
    </dgm:pt>
    <dgm:pt modelId="{543CACFA-6D00-4CA7-B6FD-5FCF92996EE3}" type="parTrans" cxnId="{11353D78-C141-4BFC-8FFD-95CB796FD162}">
      <dgm:prSet/>
      <dgm:spPr/>
      <dgm:t>
        <a:bodyPr/>
        <a:lstStyle/>
        <a:p>
          <a:endParaRPr lang="en-US"/>
        </a:p>
      </dgm:t>
    </dgm:pt>
    <dgm:pt modelId="{961FB114-DBD7-4925-955B-F503A9ED31E0}" type="sibTrans" cxnId="{11353D78-C141-4BFC-8FFD-95CB796FD162}">
      <dgm:prSet/>
      <dgm:spPr/>
      <dgm:t>
        <a:bodyPr/>
        <a:lstStyle/>
        <a:p>
          <a:endParaRPr lang="en-US"/>
        </a:p>
      </dgm:t>
    </dgm:pt>
    <dgm:pt modelId="{0EE69B0D-13BA-4C84-913C-69DA78C795B1}" type="pres">
      <dgm:prSet presAssocID="{71FEBE1A-8B2C-45EA-A9E7-09C52E1EDC33}" presName="Name0" presStyleCnt="0">
        <dgm:presLayoutVars>
          <dgm:dir/>
          <dgm:animLvl val="lvl"/>
          <dgm:resizeHandles val="exact"/>
        </dgm:presLayoutVars>
      </dgm:prSet>
      <dgm:spPr/>
    </dgm:pt>
    <dgm:pt modelId="{9B672135-F179-4C7B-A494-FB6F13B175C5}" type="pres">
      <dgm:prSet presAssocID="{257B7693-C166-4E0C-AAF9-B52419B42F1B}" presName="composite" presStyleCnt="0"/>
      <dgm:spPr/>
    </dgm:pt>
    <dgm:pt modelId="{3276FB0E-B6AD-4D73-8A5B-D82A57E57FAE}" type="pres">
      <dgm:prSet presAssocID="{257B7693-C166-4E0C-AAF9-B52419B42F1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31E7595-B24F-40B8-B8D8-385C59A30C68}" type="pres">
      <dgm:prSet presAssocID="{257B7693-C166-4E0C-AAF9-B52419B42F1B}" presName="desTx" presStyleLbl="alignAccFollowNode1" presStyleIdx="0" presStyleCnt="4">
        <dgm:presLayoutVars>
          <dgm:bulletEnabled val="1"/>
        </dgm:presLayoutVars>
      </dgm:prSet>
      <dgm:spPr/>
    </dgm:pt>
    <dgm:pt modelId="{C6557399-7CAC-46AE-A0B5-CAC0649A8B7E}" type="pres">
      <dgm:prSet presAssocID="{5A6735EC-6D7A-4EA1-B8BF-6EC330E1F00F}" presName="space" presStyleCnt="0"/>
      <dgm:spPr/>
    </dgm:pt>
    <dgm:pt modelId="{29A05A52-3BD1-4867-9AD7-A79CCB916B72}" type="pres">
      <dgm:prSet presAssocID="{7BC40E95-CB6F-4C7A-89BA-428409B8D4C2}" presName="composite" presStyleCnt="0"/>
      <dgm:spPr/>
    </dgm:pt>
    <dgm:pt modelId="{5933395D-BAFB-4936-98CE-8BCD55ABD151}" type="pres">
      <dgm:prSet presAssocID="{7BC40E95-CB6F-4C7A-89BA-428409B8D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1C5B15A-49AD-4249-9A61-CFD2530C03F2}" type="pres">
      <dgm:prSet presAssocID="{7BC40E95-CB6F-4C7A-89BA-428409B8D4C2}" presName="desTx" presStyleLbl="alignAccFollowNode1" presStyleIdx="1" presStyleCnt="4">
        <dgm:presLayoutVars>
          <dgm:bulletEnabled val="1"/>
        </dgm:presLayoutVars>
      </dgm:prSet>
      <dgm:spPr/>
    </dgm:pt>
    <dgm:pt modelId="{45A4D0CF-F15F-4405-9F73-4A655795AF6E}" type="pres">
      <dgm:prSet presAssocID="{7C7BB403-9E10-45D2-AB2C-A811A4976744}" presName="space" presStyleCnt="0"/>
      <dgm:spPr/>
    </dgm:pt>
    <dgm:pt modelId="{ACD1F1B9-4022-4A01-BBD4-22B708F16805}" type="pres">
      <dgm:prSet presAssocID="{D252767A-2EE7-4C5B-AF9D-EECE2B783081}" presName="composite" presStyleCnt="0"/>
      <dgm:spPr/>
    </dgm:pt>
    <dgm:pt modelId="{B6646F9E-C8C6-4DE9-8907-8D518392548B}" type="pres">
      <dgm:prSet presAssocID="{D252767A-2EE7-4C5B-AF9D-EECE2B7830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4CAF790-0EB6-4725-BD85-3AE84CEDD37F}" type="pres">
      <dgm:prSet presAssocID="{D252767A-2EE7-4C5B-AF9D-EECE2B783081}" presName="desTx" presStyleLbl="alignAccFollowNode1" presStyleIdx="2" presStyleCnt="4">
        <dgm:presLayoutVars>
          <dgm:bulletEnabled val="1"/>
        </dgm:presLayoutVars>
      </dgm:prSet>
      <dgm:spPr/>
    </dgm:pt>
    <dgm:pt modelId="{303B8608-B394-4F6F-99CC-2CFCDE45A9AF}" type="pres">
      <dgm:prSet presAssocID="{0A51BE9C-5E4E-415E-8F1A-E8ECE5A9364A}" presName="space" presStyleCnt="0"/>
      <dgm:spPr/>
    </dgm:pt>
    <dgm:pt modelId="{B731AEBC-ADC4-4C0A-B122-136B17BE8DB9}" type="pres">
      <dgm:prSet presAssocID="{D468F8F5-9788-4659-A703-25DC5CE422EC}" presName="composite" presStyleCnt="0"/>
      <dgm:spPr/>
    </dgm:pt>
    <dgm:pt modelId="{B60A6FC3-EA58-4E9B-8487-DE5FD7D844F4}" type="pres">
      <dgm:prSet presAssocID="{D468F8F5-9788-4659-A703-25DC5CE422E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C58E15C-AB94-4362-95AB-35940CB9D9D7}" type="pres">
      <dgm:prSet presAssocID="{D468F8F5-9788-4659-A703-25DC5CE422E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BB5B70A-7B61-4899-B289-B39A58C6804E}" type="presOf" srcId="{002A542C-D840-4D70-AF0E-8B37C2111B58}" destId="{71C5B15A-49AD-4249-9A61-CFD2530C03F2}" srcOrd="0" destOrd="0" presId="urn:microsoft.com/office/officeart/2005/8/layout/hList1"/>
    <dgm:cxn modelId="{F4183215-F943-4428-A470-78D4D9E607D3}" srcId="{D252767A-2EE7-4C5B-AF9D-EECE2B783081}" destId="{EB1F61C8-C151-4E50-B906-BE428AD0467F}" srcOrd="0" destOrd="0" parTransId="{4D88AC53-B8EF-40E5-A0A2-A2771BD282E2}" sibTransId="{0794D0D0-68AD-4184-A801-07E08D7D1C66}"/>
    <dgm:cxn modelId="{327E341C-2380-4B92-9FDE-FBAE144321E6}" srcId="{257B7693-C166-4E0C-AAF9-B52419B42F1B}" destId="{FDF612ED-A8CA-4ADB-A910-EA066B862956}" srcOrd="0" destOrd="0" parTransId="{2745230E-A8A5-437E-8020-724B815FAB3E}" sibTransId="{CDC71C66-2958-402F-939A-0B813E4BF641}"/>
    <dgm:cxn modelId="{58B08E2D-1B01-4CE7-B497-427EE93ABAC7}" srcId="{71FEBE1A-8B2C-45EA-A9E7-09C52E1EDC33}" destId="{D468F8F5-9788-4659-A703-25DC5CE422EC}" srcOrd="3" destOrd="0" parTransId="{95129DBA-486E-4BE7-84F6-A0A784A449A4}" sibTransId="{3E502218-9B9B-4904-AF53-CA810C76AA40}"/>
    <dgm:cxn modelId="{CFFB4C3B-F3B7-4056-A182-B310569929D8}" srcId="{71FEBE1A-8B2C-45EA-A9E7-09C52E1EDC33}" destId="{257B7693-C166-4E0C-AAF9-B52419B42F1B}" srcOrd="0" destOrd="0" parTransId="{7B6B72F7-1075-4842-9A84-77A5DC1911D6}" sibTransId="{5A6735EC-6D7A-4EA1-B8BF-6EC330E1F00F}"/>
    <dgm:cxn modelId="{63BA2448-E297-4BC9-9CBD-4BCAC2927FFD}" type="presOf" srcId="{C4AD37F9-7363-4966-9469-39D4E0A39CCC}" destId="{CC58E15C-AB94-4362-95AB-35940CB9D9D7}" srcOrd="0" destOrd="0" presId="urn:microsoft.com/office/officeart/2005/8/layout/hList1"/>
    <dgm:cxn modelId="{45FBFD4A-73B3-42EA-8D6F-1A8383E9C080}" srcId="{7BC40E95-CB6F-4C7A-89BA-428409B8D4C2}" destId="{002A542C-D840-4D70-AF0E-8B37C2111B58}" srcOrd="0" destOrd="0" parTransId="{03795B71-CCCE-4FB6-926E-0988D3CAFCDC}" sibTransId="{1F2833A0-6C77-41B2-A544-F3BA68CB8A3E}"/>
    <dgm:cxn modelId="{A5606855-FF21-4EB2-99B3-FBA2C37EB654}" srcId="{71FEBE1A-8B2C-45EA-A9E7-09C52E1EDC33}" destId="{D252767A-2EE7-4C5B-AF9D-EECE2B783081}" srcOrd="2" destOrd="0" parTransId="{DEFB9390-20E5-4146-8AB5-0455C8BF07A6}" sibTransId="{0A51BE9C-5E4E-415E-8F1A-E8ECE5A9364A}"/>
    <dgm:cxn modelId="{11353D78-C141-4BFC-8FFD-95CB796FD162}" srcId="{D468F8F5-9788-4659-A703-25DC5CE422EC}" destId="{C4AD37F9-7363-4966-9469-39D4E0A39CCC}" srcOrd="0" destOrd="0" parTransId="{543CACFA-6D00-4CA7-B6FD-5FCF92996EE3}" sibTransId="{961FB114-DBD7-4925-955B-F503A9ED31E0}"/>
    <dgm:cxn modelId="{CFC94E7D-5852-4D4E-B9D7-1C3B50F3041D}" type="presOf" srcId="{EB1F61C8-C151-4E50-B906-BE428AD0467F}" destId="{34CAF790-0EB6-4725-BD85-3AE84CEDD37F}" srcOrd="0" destOrd="0" presId="urn:microsoft.com/office/officeart/2005/8/layout/hList1"/>
    <dgm:cxn modelId="{EEB0BE90-4D1B-45D4-B102-30C245CC5860}" type="presOf" srcId="{D252767A-2EE7-4C5B-AF9D-EECE2B783081}" destId="{B6646F9E-C8C6-4DE9-8907-8D518392548B}" srcOrd="0" destOrd="0" presId="urn:microsoft.com/office/officeart/2005/8/layout/hList1"/>
    <dgm:cxn modelId="{FCE5FAA8-442E-4CBE-939D-A0AE71AC3ED8}" type="presOf" srcId="{D468F8F5-9788-4659-A703-25DC5CE422EC}" destId="{B60A6FC3-EA58-4E9B-8487-DE5FD7D844F4}" srcOrd="0" destOrd="0" presId="urn:microsoft.com/office/officeart/2005/8/layout/hList1"/>
    <dgm:cxn modelId="{F816E1AE-26BD-490C-A9FB-3B4717B3FCBA}" type="presOf" srcId="{71FEBE1A-8B2C-45EA-A9E7-09C52E1EDC33}" destId="{0EE69B0D-13BA-4C84-913C-69DA78C795B1}" srcOrd="0" destOrd="0" presId="urn:microsoft.com/office/officeart/2005/8/layout/hList1"/>
    <dgm:cxn modelId="{A7B348CB-D8E8-4F24-918F-5163023E0C9E}" srcId="{71FEBE1A-8B2C-45EA-A9E7-09C52E1EDC33}" destId="{7BC40E95-CB6F-4C7A-89BA-428409B8D4C2}" srcOrd="1" destOrd="0" parTransId="{043FC401-CDA3-440D-AF00-EB3C8B505A87}" sibTransId="{7C7BB403-9E10-45D2-AB2C-A811A4976744}"/>
    <dgm:cxn modelId="{E36178EC-0EEF-42EA-B50F-F032E6D16E59}" type="presOf" srcId="{257B7693-C166-4E0C-AAF9-B52419B42F1B}" destId="{3276FB0E-B6AD-4D73-8A5B-D82A57E57FAE}" srcOrd="0" destOrd="0" presId="urn:microsoft.com/office/officeart/2005/8/layout/hList1"/>
    <dgm:cxn modelId="{2EB89EF5-219E-48A2-8196-78F5008528AB}" type="presOf" srcId="{FDF612ED-A8CA-4ADB-A910-EA066B862956}" destId="{B31E7595-B24F-40B8-B8D8-385C59A30C68}" srcOrd="0" destOrd="0" presId="urn:microsoft.com/office/officeart/2005/8/layout/hList1"/>
    <dgm:cxn modelId="{06514CFF-B002-4EDB-80E9-21323925F975}" type="presOf" srcId="{7BC40E95-CB6F-4C7A-89BA-428409B8D4C2}" destId="{5933395D-BAFB-4936-98CE-8BCD55ABD151}" srcOrd="0" destOrd="0" presId="urn:microsoft.com/office/officeart/2005/8/layout/hList1"/>
    <dgm:cxn modelId="{E5B938B7-13B1-49E8-AE3C-A8B742D8A175}" type="presParOf" srcId="{0EE69B0D-13BA-4C84-913C-69DA78C795B1}" destId="{9B672135-F179-4C7B-A494-FB6F13B175C5}" srcOrd="0" destOrd="0" presId="urn:microsoft.com/office/officeart/2005/8/layout/hList1"/>
    <dgm:cxn modelId="{B6D83682-FEB2-4CA3-B058-6D40737092AE}" type="presParOf" srcId="{9B672135-F179-4C7B-A494-FB6F13B175C5}" destId="{3276FB0E-B6AD-4D73-8A5B-D82A57E57FAE}" srcOrd="0" destOrd="0" presId="urn:microsoft.com/office/officeart/2005/8/layout/hList1"/>
    <dgm:cxn modelId="{1CC7E93B-E4B7-4326-9E19-F818CB080D25}" type="presParOf" srcId="{9B672135-F179-4C7B-A494-FB6F13B175C5}" destId="{B31E7595-B24F-40B8-B8D8-385C59A30C68}" srcOrd="1" destOrd="0" presId="urn:microsoft.com/office/officeart/2005/8/layout/hList1"/>
    <dgm:cxn modelId="{6D0D7DA9-9DE4-4357-9202-147EBF3BF86E}" type="presParOf" srcId="{0EE69B0D-13BA-4C84-913C-69DA78C795B1}" destId="{C6557399-7CAC-46AE-A0B5-CAC0649A8B7E}" srcOrd="1" destOrd="0" presId="urn:microsoft.com/office/officeart/2005/8/layout/hList1"/>
    <dgm:cxn modelId="{42A80459-45A4-45F9-94EE-2FEE6C5DBEBB}" type="presParOf" srcId="{0EE69B0D-13BA-4C84-913C-69DA78C795B1}" destId="{29A05A52-3BD1-4867-9AD7-A79CCB916B72}" srcOrd="2" destOrd="0" presId="urn:microsoft.com/office/officeart/2005/8/layout/hList1"/>
    <dgm:cxn modelId="{AEE1AA07-1A22-4BDE-B4A9-983AC6FE7C37}" type="presParOf" srcId="{29A05A52-3BD1-4867-9AD7-A79CCB916B72}" destId="{5933395D-BAFB-4936-98CE-8BCD55ABD151}" srcOrd="0" destOrd="0" presId="urn:microsoft.com/office/officeart/2005/8/layout/hList1"/>
    <dgm:cxn modelId="{6A9971CB-E498-4CAD-ACA7-772ED6E940B9}" type="presParOf" srcId="{29A05A52-3BD1-4867-9AD7-A79CCB916B72}" destId="{71C5B15A-49AD-4249-9A61-CFD2530C03F2}" srcOrd="1" destOrd="0" presId="urn:microsoft.com/office/officeart/2005/8/layout/hList1"/>
    <dgm:cxn modelId="{D67E6583-A039-418A-AB24-67BF44A73354}" type="presParOf" srcId="{0EE69B0D-13BA-4C84-913C-69DA78C795B1}" destId="{45A4D0CF-F15F-4405-9F73-4A655795AF6E}" srcOrd="3" destOrd="0" presId="urn:microsoft.com/office/officeart/2005/8/layout/hList1"/>
    <dgm:cxn modelId="{B9C385A8-AF0F-46DC-BE75-56FDC42A8355}" type="presParOf" srcId="{0EE69B0D-13BA-4C84-913C-69DA78C795B1}" destId="{ACD1F1B9-4022-4A01-BBD4-22B708F16805}" srcOrd="4" destOrd="0" presId="urn:microsoft.com/office/officeart/2005/8/layout/hList1"/>
    <dgm:cxn modelId="{AAFA6A6E-2BA2-453B-890F-B423A953A961}" type="presParOf" srcId="{ACD1F1B9-4022-4A01-BBD4-22B708F16805}" destId="{B6646F9E-C8C6-4DE9-8907-8D518392548B}" srcOrd="0" destOrd="0" presId="urn:microsoft.com/office/officeart/2005/8/layout/hList1"/>
    <dgm:cxn modelId="{8741EFEB-7F87-483D-ACAD-212CDCF9DC7A}" type="presParOf" srcId="{ACD1F1B9-4022-4A01-BBD4-22B708F16805}" destId="{34CAF790-0EB6-4725-BD85-3AE84CEDD37F}" srcOrd="1" destOrd="0" presId="urn:microsoft.com/office/officeart/2005/8/layout/hList1"/>
    <dgm:cxn modelId="{7856DAD3-CB08-4BBC-8850-29FB326827E2}" type="presParOf" srcId="{0EE69B0D-13BA-4C84-913C-69DA78C795B1}" destId="{303B8608-B394-4F6F-99CC-2CFCDE45A9AF}" srcOrd="5" destOrd="0" presId="urn:microsoft.com/office/officeart/2005/8/layout/hList1"/>
    <dgm:cxn modelId="{72A6BE5A-C065-481B-9B82-DB5757B69F2B}" type="presParOf" srcId="{0EE69B0D-13BA-4C84-913C-69DA78C795B1}" destId="{B731AEBC-ADC4-4C0A-B122-136B17BE8DB9}" srcOrd="6" destOrd="0" presId="urn:microsoft.com/office/officeart/2005/8/layout/hList1"/>
    <dgm:cxn modelId="{580EDCE4-1E8F-4BFE-BAF0-279980E9BFBA}" type="presParOf" srcId="{B731AEBC-ADC4-4C0A-B122-136B17BE8DB9}" destId="{B60A6FC3-EA58-4E9B-8487-DE5FD7D844F4}" srcOrd="0" destOrd="0" presId="urn:microsoft.com/office/officeart/2005/8/layout/hList1"/>
    <dgm:cxn modelId="{5F5095BB-B6F5-4CE5-A848-ADEEECDE4E11}" type="presParOf" srcId="{B731AEBC-ADC4-4C0A-B122-136B17BE8DB9}" destId="{CC58E15C-AB94-4362-95AB-35940CB9D9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D7633-4E77-4754-BFBF-5ED947F4FE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D9DE4-CE78-4D96-A3E2-E3E573574E23}">
      <dgm:prSet custT="1"/>
      <dgm:spPr/>
      <dgm:t>
        <a:bodyPr/>
        <a:lstStyle/>
        <a:p>
          <a:r>
            <a:rPr lang="en-US" sz="2800" dirty="0"/>
            <a:t>You have too much control</a:t>
          </a:r>
        </a:p>
      </dgm:t>
    </dgm:pt>
    <dgm:pt modelId="{E53E897A-BB15-493E-B6B2-3E3991840FB9}" type="parTrans" cxnId="{51B8943A-B73D-4072-9988-EBFBCED9AB82}">
      <dgm:prSet/>
      <dgm:spPr/>
      <dgm:t>
        <a:bodyPr/>
        <a:lstStyle/>
        <a:p>
          <a:endParaRPr lang="en-US"/>
        </a:p>
      </dgm:t>
    </dgm:pt>
    <dgm:pt modelId="{8647A37A-1DD3-4AB1-9306-6B9276501C73}" type="sibTrans" cxnId="{51B8943A-B73D-4072-9988-EBFBCED9AB82}">
      <dgm:prSet/>
      <dgm:spPr/>
      <dgm:t>
        <a:bodyPr/>
        <a:lstStyle/>
        <a:p>
          <a:endParaRPr lang="en-US"/>
        </a:p>
      </dgm:t>
    </dgm:pt>
    <dgm:pt modelId="{974F6DB1-4715-4ADB-9F1A-55E16AA2E50F}">
      <dgm:prSet custT="1"/>
      <dgm:spPr/>
      <dgm:t>
        <a:bodyPr/>
        <a:lstStyle/>
        <a:p>
          <a:r>
            <a:rPr lang="en-US" sz="2800" dirty="0"/>
            <a:t>IC has no P&amp;L control</a:t>
          </a:r>
        </a:p>
      </dgm:t>
    </dgm:pt>
    <dgm:pt modelId="{C057C736-9792-42EC-BD35-A50BF8EAE3A6}" type="parTrans" cxnId="{4C8FD0FB-0992-45D9-8DEB-D67F23CA7D33}">
      <dgm:prSet/>
      <dgm:spPr/>
      <dgm:t>
        <a:bodyPr/>
        <a:lstStyle/>
        <a:p>
          <a:endParaRPr lang="en-US"/>
        </a:p>
      </dgm:t>
    </dgm:pt>
    <dgm:pt modelId="{7D8217A5-889F-4FFC-8D17-2B98C0378021}" type="sibTrans" cxnId="{4C8FD0FB-0992-45D9-8DEB-D67F23CA7D33}">
      <dgm:prSet/>
      <dgm:spPr/>
      <dgm:t>
        <a:bodyPr/>
        <a:lstStyle/>
        <a:p>
          <a:endParaRPr lang="en-US"/>
        </a:p>
      </dgm:t>
    </dgm:pt>
    <dgm:pt modelId="{795F55B9-C016-47FA-963E-BF5A693F7C9F}">
      <dgm:prSet custT="1"/>
      <dgm:spPr/>
      <dgm:t>
        <a:bodyPr/>
        <a:lstStyle/>
        <a:p>
          <a:r>
            <a:rPr lang="en-US" sz="2800" dirty="0"/>
            <a:t>You are in the same line of business (AB5)</a:t>
          </a:r>
        </a:p>
      </dgm:t>
    </dgm:pt>
    <dgm:pt modelId="{FA972E49-ECA6-4F4F-9DE2-FB92B92F006E}" type="parTrans" cxnId="{69E49103-92E7-4CA2-B175-47194CF12DCF}">
      <dgm:prSet/>
      <dgm:spPr/>
      <dgm:t>
        <a:bodyPr/>
        <a:lstStyle/>
        <a:p>
          <a:endParaRPr lang="en-US"/>
        </a:p>
      </dgm:t>
    </dgm:pt>
    <dgm:pt modelId="{C73306B2-989F-41D6-A80C-FF4BB97DD810}" type="sibTrans" cxnId="{69E49103-92E7-4CA2-B175-47194CF12DCF}">
      <dgm:prSet/>
      <dgm:spPr/>
      <dgm:t>
        <a:bodyPr/>
        <a:lstStyle/>
        <a:p>
          <a:endParaRPr lang="en-US"/>
        </a:p>
      </dgm:t>
    </dgm:pt>
    <dgm:pt modelId="{E8AD6FCD-67B9-4B57-98ED-A1BBB7D54E13}" type="pres">
      <dgm:prSet presAssocID="{BB4D7633-4E77-4754-BFBF-5ED947F4FE34}" presName="vert0" presStyleCnt="0">
        <dgm:presLayoutVars>
          <dgm:dir/>
          <dgm:animOne val="branch"/>
          <dgm:animLvl val="lvl"/>
        </dgm:presLayoutVars>
      </dgm:prSet>
      <dgm:spPr/>
    </dgm:pt>
    <dgm:pt modelId="{E679D5FB-32BE-46B0-B654-2792DD671529}" type="pres">
      <dgm:prSet presAssocID="{3BBD9DE4-CE78-4D96-A3E2-E3E573574E23}" presName="thickLine" presStyleLbl="alignNode1" presStyleIdx="0" presStyleCnt="3"/>
      <dgm:spPr/>
    </dgm:pt>
    <dgm:pt modelId="{4E6C1410-7870-4C37-813B-79DCE6F101BF}" type="pres">
      <dgm:prSet presAssocID="{3BBD9DE4-CE78-4D96-A3E2-E3E573574E23}" presName="horz1" presStyleCnt="0"/>
      <dgm:spPr/>
    </dgm:pt>
    <dgm:pt modelId="{3CA76241-D491-4E7B-B58B-60C5BEDE5379}" type="pres">
      <dgm:prSet presAssocID="{3BBD9DE4-CE78-4D96-A3E2-E3E573574E23}" presName="tx1" presStyleLbl="revTx" presStyleIdx="0" presStyleCnt="3"/>
      <dgm:spPr/>
    </dgm:pt>
    <dgm:pt modelId="{2AC3EB0B-4E06-410E-9DE4-6C73F6D91982}" type="pres">
      <dgm:prSet presAssocID="{3BBD9DE4-CE78-4D96-A3E2-E3E573574E23}" presName="vert1" presStyleCnt="0"/>
      <dgm:spPr/>
    </dgm:pt>
    <dgm:pt modelId="{8E2F87F0-2550-4669-A68F-67FBB9F29C1A}" type="pres">
      <dgm:prSet presAssocID="{974F6DB1-4715-4ADB-9F1A-55E16AA2E50F}" presName="thickLine" presStyleLbl="alignNode1" presStyleIdx="1" presStyleCnt="3"/>
      <dgm:spPr>
        <a:ln w="12700">
          <a:solidFill>
            <a:schemeClr val="accent1"/>
          </a:solidFill>
        </a:ln>
      </dgm:spPr>
    </dgm:pt>
    <dgm:pt modelId="{1D58FB6F-C3E7-4FBF-86D4-8F1F0401A82C}" type="pres">
      <dgm:prSet presAssocID="{974F6DB1-4715-4ADB-9F1A-55E16AA2E50F}" presName="horz1" presStyleCnt="0"/>
      <dgm:spPr/>
    </dgm:pt>
    <dgm:pt modelId="{70AA5587-B2A8-4CBC-A931-B02AF5E1EA71}" type="pres">
      <dgm:prSet presAssocID="{974F6DB1-4715-4ADB-9F1A-55E16AA2E50F}" presName="tx1" presStyleLbl="revTx" presStyleIdx="1" presStyleCnt="3"/>
      <dgm:spPr/>
    </dgm:pt>
    <dgm:pt modelId="{99A3AEDB-F76C-4DD8-8266-F93FDF451A80}" type="pres">
      <dgm:prSet presAssocID="{974F6DB1-4715-4ADB-9F1A-55E16AA2E50F}" presName="vert1" presStyleCnt="0"/>
      <dgm:spPr/>
    </dgm:pt>
    <dgm:pt modelId="{B232431E-FAF2-4E2C-8C1B-5D77C63D6DBE}" type="pres">
      <dgm:prSet presAssocID="{795F55B9-C016-47FA-963E-BF5A693F7C9F}" presName="thickLine" presStyleLbl="alignNode1" presStyleIdx="2" presStyleCnt="3"/>
      <dgm:spPr>
        <a:ln>
          <a:solidFill>
            <a:schemeClr val="accent1"/>
          </a:solidFill>
        </a:ln>
      </dgm:spPr>
    </dgm:pt>
    <dgm:pt modelId="{C86B8C04-9AD7-4388-A8A3-DC8838F1D1F0}" type="pres">
      <dgm:prSet presAssocID="{795F55B9-C016-47FA-963E-BF5A693F7C9F}" presName="horz1" presStyleCnt="0"/>
      <dgm:spPr/>
    </dgm:pt>
    <dgm:pt modelId="{F0D11909-876E-49B8-AA0C-5E4E2560149C}" type="pres">
      <dgm:prSet presAssocID="{795F55B9-C016-47FA-963E-BF5A693F7C9F}" presName="tx1" presStyleLbl="revTx" presStyleIdx="2" presStyleCnt="3"/>
      <dgm:spPr/>
    </dgm:pt>
    <dgm:pt modelId="{9267040C-A0B1-4846-B67B-C958DE090FA2}" type="pres">
      <dgm:prSet presAssocID="{795F55B9-C016-47FA-963E-BF5A693F7C9F}" presName="vert1" presStyleCnt="0"/>
      <dgm:spPr/>
    </dgm:pt>
  </dgm:ptLst>
  <dgm:cxnLst>
    <dgm:cxn modelId="{69E49103-92E7-4CA2-B175-47194CF12DCF}" srcId="{BB4D7633-4E77-4754-BFBF-5ED947F4FE34}" destId="{795F55B9-C016-47FA-963E-BF5A693F7C9F}" srcOrd="2" destOrd="0" parTransId="{FA972E49-ECA6-4F4F-9DE2-FB92B92F006E}" sibTransId="{C73306B2-989F-41D6-A80C-FF4BB97DD810}"/>
    <dgm:cxn modelId="{51B8943A-B73D-4072-9988-EBFBCED9AB82}" srcId="{BB4D7633-4E77-4754-BFBF-5ED947F4FE34}" destId="{3BBD9DE4-CE78-4D96-A3E2-E3E573574E23}" srcOrd="0" destOrd="0" parTransId="{E53E897A-BB15-493E-B6B2-3E3991840FB9}" sibTransId="{8647A37A-1DD3-4AB1-9306-6B9276501C73}"/>
    <dgm:cxn modelId="{529E556E-F2B1-4D89-9D47-7F831226CB3D}" type="presOf" srcId="{3BBD9DE4-CE78-4D96-A3E2-E3E573574E23}" destId="{3CA76241-D491-4E7B-B58B-60C5BEDE5379}" srcOrd="0" destOrd="0" presId="urn:microsoft.com/office/officeart/2008/layout/LinedList"/>
    <dgm:cxn modelId="{20E460A8-87BA-4D30-8695-36A453668157}" type="presOf" srcId="{974F6DB1-4715-4ADB-9F1A-55E16AA2E50F}" destId="{70AA5587-B2A8-4CBC-A931-B02AF5E1EA71}" srcOrd="0" destOrd="0" presId="urn:microsoft.com/office/officeart/2008/layout/LinedList"/>
    <dgm:cxn modelId="{46783ACD-2883-4257-9AAF-EFE3D1191B64}" type="presOf" srcId="{795F55B9-C016-47FA-963E-BF5A693F7C9F}" destId="{F0D11909-876E-49B8-AA0C-5E4E2560149C}" srcOrd="0" destOrd="0" presId="urn:microsoft.com/office/officeart/2008/layout/LinedList"/>
    <dgm:cxn modelId="{FBFD05F8-E32C-40BB-8EC0-5A2C8E3F8E71}" type="presOf" srcId="{BB4D7633-4E77-4754-BFBF-5ED947F4FE34}" destId="{E8AD6FCD-67B9-4B57-98ED-A1BBB7D54E13}" srcOrd="0" destOrd="0" presId="urn:microsoft.com/office/officeart/2008/layout/LinedList"/>
    <dgm:cxn modelId="{4C8FD0FB-0992-45D9-8DEB-D67F23CA7D33}" srcId="{BB4D7633-4E77-4754-BFBF-5ED947F4FE34}" destId="{974F6DB1-4715-4ADB-9F1A-55E16AA2E50F}" srcOrd="1" destOrd="0" parTransId="{C057C736-9792-42EC-BD35-A50BF8EAE3A6}" sibTransId="{7D8217A5-889F-4FFC-8D17-2B98C0378021}"/>
    <dgm:cxn modelId="{B3653C99-2705-4CA8-A285-ABF18C56DAA9}" type="presParOf" srcId="{E8AD6FCD-67B9-4B57-98ED-A1BBB7D54E13}" destId="{E679D5FB-32BE-46B0-B654-2792DD671529}" srcOrd="0" destOrd="0" presId="urn:microsoft.com/office/officeart/2008/layout/LinedList"/>
    <dgm:cxn modelId="{85C7A421-B1B5-40F5-9D83-17321CF4A15D}" type="presParOf" srcId="{E8AD6FCD-67B9-4B57-98ED-A1BBB7D54E13}" destId="{4E6C1410-7870-4C37-813B-79DCE6F101BF}" srcOrd="1" destOrd="0" presId="urn:microsoft.com/office/officeart/2008/layout/LinedList"/>
    <dgm:cxn modelId="{45759EEF-4574-44E5-8A33-C18482FE588F}" type="presParOf" srcId="{4E6C1410-7870-4C37-813B-79DCE6F101BF}" destId="{3CA76241-D491-4E7B-B58B-60C5BEDE5379}" srcOrd="0" destOrd="0" presId="urn:microsoft.com/office/officeart/2008/layout/LinedList"/>
    <dgm:cxn modelId="{D39EA6BB-DD46-45C9-9AE0-6A097E5B940A}" type="presParOf" srcId="{4E6C1410-7870-4C37-813B-79DCE6F101BF}" destId="{2AC3EB0B-4E06-410E-9DE4-6C73F6D91982}" srcOrd="1" destOrd="0" presId="urn:microsoft.com/office/officeart/2008/layout/LinedList"/>
    <dgm:cxn modelId="{A5FC1132-3EF0-445A-B8F2-3CAD7C4B3344}" type="presParOf" srcId="{E8AD6FCD-67B9-4B57-98ED-A1BBB7D54E13}" destId="{8E2F87F0-2550-4669-A68F-67FBB9F29C1A}" srcOrd="2" destOrd="0" presId="urn:microsoft.com/office/officeart/2008/layout/LinedList"/>
    <dgm:cxn modelId="{0C3C5DD8-C98E-4EAD-92BB-E0DBB90EC5C3}" type="presParOf" srcId="{E8AD6FCD-67B9-4B57-98ED-A1BBB7D54E13}" destId="{1D58FB6F-C3E7-4FBF-86D4-8F1F0401A82C}" srcOrd="3" destOrd="0" presId="urn:microsoft.com/office/officeart/2008/layout/LinedList"/>
    <dgm:cxn modelId="{633A9D86-BC39-4127-94B0-FECC7E7BE2B3}" type="presParOf" srcId="{1D58FB6F-C3E7-4FBF-86D4-8F1F0401A82C}" destId="{70AA5587-B2A8-4CBC-A931-B02AF5E1EA71}" srcOrd="0" destOrd="0" presId="urn:microsoft.com/office/officeart/2008/layout/LinedList"/>
    <dgm:cxn modelId="{36872CDA-AD16-4B0B-B8C9-A6FF15DD1622}" type="presParOf" srcId="{1D58FB6F-C3E7-4FBF-86D4-8F1F0401A82C}" destId="{99A3AEDB-F76C-4DD8-8266-F93FDF451A80}" srcOrd="1" destOrd="0" presId="urn:microsoft.com/office/officeart/2008/layout/LinedList"/>
    <dgm:cxn modelId="{3EED2EE5-B0B2-4654-BF9B-F40E773F9D8E}" type="presParOf" srcId="{E8AD6FCD-67B9-4B57-98ED-A1BBB7D54E13}" destId="{B232431E-FAF2-4E2C-8C1B-5D77C63D6DBE}" srcOrd="4" destOrd="0" presId="urn:microsoft.com/office/officeart/2008/layout/LinedList"/>
    <dgm:cxn modelId="{413D63E1-CF1B-4E7F-BF5A-4CA96DC288B2}" type="presParOf" srcId="{E8AD6FCD-67B9-4B57-98ED-A1BBB7D54E13}" destId="{C86B8C04-9AD7-4388-A8A3-DC8838F1D1F0}" srcOrd="5" destOrd="0" presId="urn:microsoft.com/office/officeart/2008/layout/LinedList"/>
    <dgm:cxn modelId="{267ECB25-B0D0-4D39-ABFF-4E3305A0E895}" type="presParOf" srcId="{C86B8C04-9AD7-4388-A8A3-DC8838F1D1F0}" destId="{F0D11909-876E-49B8-AA0C-5E4E2560149C}" srcOrd="0" destOrd="0" presId="urn:microsoft.com/office/officeart/2008/layout/LinedList"/>
    <dgm:cxn modelId="{475E7B55-5CE7-4D93-B65F-D00B304A191B}" type="presParOf" srcId="{C86B8C04-9AD7-4388-A8A3-DC8838F1D1F0}" destId="{9267040C-A0B1-4846-B67B-C958DE090FA2}" srcOrd="1" destOrd="0" presId="urn:microsoft.com/office/officeart/2008/layout/LinedList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B7F42E-4693-40A4-88CA-446488617594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11C8B0-DC8E-4D24-B010-C69745BC24D0}">
      <dgm:prSet/>
      <dgm:spPr/>
      <dgm:t>
        <a:bodyPr/>
        <a:lstStyle/>
        <a:p>
          <a:r>
            <a:rPr lang="en-US" dirty="0"/>
            <a:t>Operations</a:t>
          </a:r>
        </a:p>
      </dgm:t>
    </dgm:pt>
    <dgm:pt modelId="{611B97FA-DF2B-446D-84F4-76FBB53956FF}" type="parTrans" cxnId="{CCCAAF50-66F3-4083-B83B-BFBA98BAB10B}">
      <dgm:prSet/>
      <dgm:spPr/>
      <dgm:t>
        <a:bodyPr/>
        <a:lstStyle/>
        <a:p>
          <a:endParaRPr lang="en-US"/>
        </a:p>
      </dgm:t>
    </dgm:pt>
    <dgm:pt modelId="{FB8E3AC9-458D-4FAE-80E4-268BDD6B57A8}" type="sibTrans" cxnId="{CCCAAF50-66F3-4083-B83B-BFBA98BAB10B}">
      <dgm:prSet/>
      <dgm:spPr/>
      <dgm:t>
        <a:bodyPr/>
        <a:lstStyle/>
        <a:p>
          <a:endParaRPr lang="en-US"/>
        </a:p>
      </dgm:t>
    </dgm:pt>
    <dgm:pt modelId="{3B19454E-7814-439B-BE72-B59DE948974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Your </a:t>
          </a:r>
          <a:r>
            <a:rPr lang="en-US" b="1" i="1" u="sng" dirty="0">
              <a:solidFill>
                <a:schemeClr val="bg1"/>
              </a:solidFill>
            </a:rPr>
            <a:t>right</a:t>
          </a:r>
          <a:r>
            <a:rPr lang="en-US" dirty="0">
              <a:solidFill>
                <a:schemeClr val="bg1"/>
              </a:solidFill>
            </a:rPr>
            <a:t> to control + your </a:t>
          </a:r>
          <a:r>
            <a:rPr lang="en-US" b="1" i="1" u="sng" dirty="0">
              <a:solidFill>
                <a:schemeClr val="bg1"/>
              </a:solidFill>
            </a:rPr>
            <a:t>actual</a:t>
          </a:r>
          <a:r>
            <a:rPr lang="en-US" dirty="0">
              <a:solidFill>
                <a:schemeClr val="bg1"/>
              </a:solidFill>
            </a:rPr>
            <a:t> control = the control factor</a:t>
          </a:r>
        </a:p>
      </dgm:t>
    </dgm:pt>
    <dgm:pt modelId="{2E1B3BD1-6B98-4A7C-96F2-C4488511D8A5}" type="parTrans" cxnId="{99AD7F03-444E-4039-9BE9-E82EF6FFB101}">
      <dgm:prSet/>
      <dgm:spPr/>
      <dgm:t>
        <a:bodyPr/>
        <a:lstStyle/>
        <a:p>
          <a:endParaRPr lang="en-US"/>
        </a:p>
      </dgm:t>
    </dgm:pt>
    <dgm:pt modelId="{6AF4E094-77E9-4AC8-9B38-BAC5528C928E}" type="sibTrans" cxnId="{99AD7F03-444E-4039-9BE9-E82EF6FFB101}">
      <dgm:prSet/>
      <dgm:spPr/>
      <dgm:t>
        <a:bodyPr/>
        <a:lstStyle/>
        <a:p>
          <a:endParaRPr lang="en-US"/>
        </a:p>
      </dgm:t>
    </dgm:pt>
    <dgm:pt modelId="{720DAA0D-1ADE-440F-A419-A21AD61DE85D}">
      <dgm:prSet/>
      <dgm:spPr/>
      <dgm:t>
        <a:bodyPr/>
        <a:lstStyle/>
        <a:p>
          <a:r>
            <a:rPr lang="en-US" b="0" dirty="0"/>
            <a:t>Everything is a balancing test </a:t>
          </a:r>
          <a:endParaRPr lang="en-US" b="0" dirty="0">
            <a:solidFill>
              <a:srgbClr val="FF0000"/>
            </a:solidFill>
            <a:effectLst/>
          </a:endParaRPr>
        </a:p>
      </dgm:t>
    </dgm:pt>
    <dgm:pt modelId="{A8B743F3-BDA2-493D-A9BF-086CF3716322}" type="parTrans" cxnId="{FE4FEA34-565F-43A1-8173-61B3F3155924}">
      <dgm:prSet/>
      <dgm:spPr/>
      <dgm:t>
        <a:bodyPr/>
        <a:lstStyle/>
        <a:p>
          <a:endParaRPr lang="en-US"/>
        </a:p>
      </dgm:t>
    </dgm:pt>
    <dgm:pt modelId="{18B9A526-44A9-41AC-96AE-00D196D3B75F}" type="sibTrans" cxnId="{FE4FEA34-565F-43A1-8173-61B3F3155924}">
      <dgm:prSet/>
      <dgm:spPr/>
      <dgm:t>
        <a:bodyPr/>
        <a:lstStyle/>
        <a:p>
          <a:endParaRPr lang="en-US"/>
        </a:p>
      </dgm:t>
    </dgm:pt>
    <dgm:pt modelId="{05F5E667-712E-4FC2-879E-68F48D44360D}">
      <dgm:prSet/>
      <dgm:spPr/>
      <dgm:t>
        <a:bodyPr/>
        <a:lstStyle/>
        <a:p>
          <a:r>
            <a:rPr lang="en-US" dirty="0"/>
            <a:t>Maintenance &amp; repairs</a:t>
          </a:r>
        </a:p>
      </dgm:t>
    </dgm:pt>
    <dgm:pt modelId="{58B4CAB8-2498-4C76-AFF9-B2A65C8A3D6D}" type="parTrans" cxnId="{889F3DB1-5FC5-424C-83AB-709A09C1525B}">
      <dgm:prSet/>
      <dgm:spPr/>
      <dgm:t>
        <a:bodyPr/>
        <a:lstStyle/>
        <a:p>
          <a:endParaRPr lang="en-US"/>
        </a:p>
      </dgm:t>
    </dgm:pt>
    <dgm:pt modelId="{2AB9F916-AF6A-4F54-9EAB-1C16E990850E}" type="sibTrans" cxnId="{889F3DB1-5FC5-424C-83AB-709A09C1525B}">
      <dgm:prSet/>
      <dgm:spPr/>
      <dgm:t>
        <a:bodyPr/>
        <a:lstStyle/>
        <a:p>
          <a:endParaRPr lang="en-US"/>
        </a:p>
      </dgm:t>
    </dgm:pt>
    <dgm:pt modelId="{6B8CD732-A621-4B97-83D0-FADE7ACEF911}">
      <dgm:prSet/>
      <dgm:spPr/>
      <dgm:t>
        <a:bodyPr/>
        <a:lstStyle/>
        <a:p>
          <a:r>
            <a:rPr lang="en-US" dirty="0"/>
            <a:t>Fuel</a:t>
          </a:r>
        </a:p>
      </dgm:t>
    </dgm:pt>
    <dgm:pt modelId="{69403E60-A976-417D-9BFE-E0477E6A9A0D}" type="parTrans" cxnId="{BF366F1C-030E-48DD-9693-5CB015C05460}">
      <dgm:prSet/>
      <dgm:spPr/>
      <dgm:t>
        <a:bodyPr/>
        <a:lstStyle/>
        <a:p>
          <a:endParaRPr lang="en-US"/>
        </a:p>
      </dgm:t>
    </dgm:pt>
    <dgm:pt modelId="{57BB2DA1-C46F-4817-BFEB-EDE8F5C2C67B}" type="sibTrans" cxnId="{BF366F1C-030E-48DD-9693-5CB015C05460}">
      <dgm:prSet/>
      <dgm:spPr/>
      <dgm:t>
        <a:bodyPr/>
        <a:lstStyle/>
        <a:p>
          <a:endParaRPr lang="en-US"/>
        </a:p>
      </dgm:t>
    </dgm:pt>
    <dgm:pt modelId="{D2FB1AA1-3774-475D-A4AD-502782278731}">
      <dgm:prSet/>
      <dgm:spPr/>
      <dgm:t>
        <a:bodyPr/>
        <a:lstStyle/>
        <a:p>
          <a:r>
            <a:rPr lang="en-US" dirty="0"/>
            <a:t>Equipment</a:t>
          </a:r>
        </a:p>
      </dgm:t>
    </dgm:pt>
    <dgm:pt modelId="{197A4A27-6D8C-457B-AFA3-C25B74AEC41A}" type="parTrans" cxnId="{1B15467D-BA73-4513-B5CE-DC963B58ED1E}">
      <dgm:prSet/>
      <dgm:spPr/>
      <dgm:t>
        <a:bodyPr/>
        <a:lstStyle/>
        <a:p>
          <a:endParaRPr lang="en-US"/>
        </a:p>
      </dgm:t>
    </dgm:pt>
    <dgm:pt modelId="{F29263C0-8227-4DF9-B05D-46A704D11A53}" type="sibTrans" cxnId="{1B15467D-BA73-4513-B5CE-DC963B58ED1E}">
      <dgm:prSet/>
      <dgm:spPr/>
      <dgm:t>
        <a:bodyPr/>
        <a:lstStyle/>
        <a:p>
          <a:endParaRPr lang="en-US"/>
        </a:p>
      </dgm:t>
    </dgm:pt>
    <dgm:pt modelId="{B504810D-6243-4A66-A40D-5A9C4BE852A6}">
      <dgm:prSet/>
      <dgm:spPr/>
      <dgm:t>
        <a:bodyPr/>
        <a:lstStyle/>
        <a:p>
          <a:r>
            <a:rPr lang="en-US" dirty="0"/>
            <a:t>Labor</a:t>
          </a:r>
        </a:p>
      </dgm:t>
    </dgm:pt>
    <dgm:pt modelId="{901C209B-C5E1-4CDA-9625-B07873BD537F}" type="parTrans" cxnId="{7101C2C3-415C-43C4-81AA-921031F753ED}">
      <dgm:prSet/>
      <dgm:spPr/>
      <dgm:t>
        <a:bodyPr/>
        <a:lstStyle/>
        <a:p>
          <a:endParaRPr lang="en-US"/>
        </a:p>
      </dgm:t>
    </dgm:pt>
    <dgm:pt modelId="{85DF4BCA-FD3A-41B0-A4C4-6B5CF03D4CBB}" type="sibTrans" cxnId="{7101C2C3-415C-43C4-81AA-921031F753ED}">
      <dgm:prSet/>
      <dgm:spPr/>
      <dgm:t>
        <a:bodyPr/>
        <a:lstStyle/>
        <a:p>
          <a:endParaRPr lang="en-US"/>
        </a:p>
      </dgm:t>
    </dgm:pt>
    <dgm:pt modelId="{C1D103ED-ADB7-43F4-A38F-4AC34F1D4FE3}">
      <dgm:prSet/>
      <dgm:spPr/>
      <dgm:t>
        <a:bodyPr/>
        <a:lstStyle/>
        <a:p>
          <a:r>
            <a:rPr lang="en-US" b="0" u="none" baseline="0" dirty="0">
              <a:solidFill>
                <a:schemeClr val="bg1"/>
              </a:solidFill>
              <a:effectLst/>
              <a:uFill>
                <a:solidFill>
                  <a:schemeClr val="bg1"/>
                </a:solidFill>
              </a:uFill>
            </a:rPr>
            <a:t>Winning and losing a claim is never on 1 point</a:t>
          </a:r>
        </a:p>
      </dgm:t>
    </dgm:pt>
    <dgm:pt modelId="{05513AFA-E2C9-46A2-BF29-3352D54A3F4A}" type="parTrans" cxnId="{30BB573A-CF76-4005-A559-7A696E43EF67}">
      <dgm:prSet/>
      <dgm:spPr/>
      <dgm:t>
        <a:bodyPr/>
        <a:lstStyle/>
        <a:p>
          <a:endParaRPr lang="en-US"/>
        </a:p>
      </dgm:t>
    </dgm:pt>
    <dgm:pt modelId="{2C92AA7F-208D-4B57-B1BC-873033A2272D}" type="sibTrans" cxnId="{30BB573A-CF76-4005-A559-7A696E43EF67}">
      <dgm:prSet/>
      <dgm:spPr/>
      <dgm:t>
        <a:bodyPr/>
        <a:lstStyle/>
        <a:p>
          <a:endParaRPr lang="en-US"/>
        </a:p>
      </dgm:t>
    </dgm:pt>
    <dgm:pt modelId="{B4C50125-96C5-4AA4-A8B3-FE674487ECB4}" type="pres">
      <dgm:prSet presAssocID="{2FB7F42E-4693-40A4-88CA-446488617594}" presName="diagram" presStyleCnt="0">
        <dgm:presLayoutVars>
          <dgm:dir/>
          <dgm:resizeHandles val="exact"/>
        </dgm:presLayoutVars>
      </dgm:prSet>
      <dgm:spPr/>
    </dgm:pt>
    <dgm:pt modelId="{FD02CFAA-3D31-4548-B84B-BCE235133D28}" type="pres">
      <dgm:prSet presAssocID="{1511C8B0-DC8E-4D24-B010-C69745BC24D0}" presName="node" presStyleLbl="node1" presStyleIdx="0" presStyleCnt="8">
        <dgm:presLayoutVars>
          <dgm:bulletEnabled val="1"/>
        </dgm:presLayoutVars>
      </dgm:prSet>
      <dgm:spPr/>
    </dgm:pt>
    <dgm:pt modelId="{53A89BD4-9F88-443F-B233-B594DC2284C1}" type="pres">
      <dgm:prSet presAssocID="{FB8E3AC9-458D-4FAE-80E4-268BDD6B57A8}" presName="sibTrans" presStyleCnt="0"/>
      <dgm:spPr/>
    </dgm:pt>
    <dgm:pt modelId="{7A70B8B5-44A7-45EE-9AD5-07D90638BCD7}" type="pres">
      <dgm:prSet presAssocID="{05F5E667-712E-4FC2-879E-68F48D44360D}" presName="node" presStyleLbl="node1" presStyleIdx="1" presStyleCnt="8">
        <dgm:presLayoutVars>
          <dgm:bulletEnabled val="1"/>
        </dgm:presLayoutVars>
      </dgm:prSet>
      <dgm:spPr/>
    </dgm:pt>
    <dgm:pt modelId="{5FFD6E16-DB5F-4C75-BACE-DF7358E0EF1C}" type="pres">
      <dgm:prSet presAssocID="{2AB9F916-AF6A-4F54-9EAB-1C16E990850E}" presName="sibTrans" presStyleCnt="0"/>
      <dgm:spPr/>
    </dgm:pt>
    <dgm:pt modelId="{B4F9A7C8-ABD2-418E-A399-984EFAAE5682}" type="pres">
      <dgm:prSet presAssocID="{6B8CD732-A621-4B97-83D0-FADE7ACEF911}" presName="node" presStyleLbl="node1" presStyleIdx="2" presStyleCnt="8">
        <dgm:presLayoutVars>
          <dgm:bulletEnabled val="1"/>
        </dgm:presLayoutVars>
      </dgm:prSet>
      <dgm:spPr/>
    </dgm:pt>
    <dgm:pt modelId="{76E2F507-2A29-4A7F-9F67-A43AC94B4AD3}" type="pres">
      <dgm:prSet presAssocID="{57BB2DA1-C46F-4817-BFEB-EDE8F5C2C67B}" presName="sibTrans" presStyleCnt="0"/>
      <dgm:spPr/>
    </dgm:pt>
    <dgm:pt modelId="{8B789A42-2279-4B60-9B24-9C99BC333C91}" type="pres">
      <dgm:prSet presAssocID="{D2FB1AA1-3774-475D-A4AD-502782278731}" presName="node" presStyleLbl="node1" presStyleIdx="3" presStyleCnt="8">
        <dgm:presLayoutVars>
          <dgm:bulletEnabled val="1"/>
        </dgm:presLayoutVars>
      </dgm:prSet>
      <dgm:spPr/>
    </dgm:pt>
    <dgm:pt modelId="{461AA093-BF1B-43F5-9E83-B1884F27ED0C}" type="pres">
      <dgm:prSet presAssocID="{F29263C0-8227-4DF9-B05D-46A704D11A53}" presName="sibTrans" presStyleCnt="0"/>
      <dgm:spPr/>
    </dgm:pt>
    <dgm:pt modelId="{789C3141-0B10-4B84-95BD-8F39D6F631EC}" type="pres">
      <dgm:prSet presAssocID="{B504810D-6243-4A66-A40D-5A9C4BE852A6}" presName="node" presStyleLbl="node1" presStyleIdx="4" presStyleCnt="8">
        <dgm:presLayoutVars>
          <dgm:bulletEnabled val="1"/>
        </dgm:presLayoutVars>
      </dgm:prSet>
      <dgm:spPr/>
    </dgm:pt>
    <dgm:pt modelId="{375B965B-A7E1-4ADD-8635-862D201F32C5}" type="pres">
      <dgm:prSet presAssocID="{85DF4BCA-FD3A-41B0-A4C4-6B5CF03D4CBB}" presName="sibTrans" presStyleCnt="0"/>
      <dgm:spPr/>
    </dgm:pt>
    <dgm:pt modelId="{6AA7507E-6C85-4FB9-875A-2B1510771DED}" type="pres">
      <dgm:prSet presAssocID="{3B19454E-7814-439B-BE72-B59DE9489742}" presName="node" presStyleLbl="node1" presStyleIdx="5" presStyleCnt="8">
        <dgm:presLayoutVars>
          <dgm:bulletEnabled val="1"/>
        </dgm:presLayoutVars>
      </dgm:prSet>
      <dgm:spPr/>
    </dgm:pt>
    <dgm:pt modelId="{D49187A8-1A5A-4450-83C1-03278FE3157B}" type="pres">
      <dgm:prSet presAssocID="{6AF4E094-77E9-4AC8-9B38-BAC5528C928E}" presName="sibTrans" presStyleCnt="0"/>
      <dgm:spPr/>
    </dgm:pt>
    <dgm:pt modelId="{3F08381E-EB0A-4F42-B36B-8D5D154686C2}" type="pres">
      <dgm:prSet presAssocID="{720DAA0D-1ADE-440F-A419-A21AD61DE85D}" presName="node" presStyleLbl="node1" presStyleIdx="6" presStyleCnt="8">
        <dgm:presLayoutVars>
          <dgm:bulletEnabled val="1"/>
        </dgm:presLayoutVars>
      </dgm:prSet>
      <dgm:spPr/>
    </dgm:pt>
    <dgm:pt modelId="{200866D9-3380-43D5-AF93-C9C1EE6217EC}" type="pres">
      <dgm:prSet presAssocID="{18B9A526-44A9-41AC-96AE-00D196D3B75F}" presName="sibTrans" presStyleCnt="0"/>
      <dgm:spPr/>
    </dgm:pt>
    <dgm:pt modelId="{A8F7745C-F11F-42CB-B4C4-99F8B10F9F2A}" type="pres">
      <dgm:prSet presAssocID="{C1D103ED-ADB7-43F4-A38F-4AC34F1D4FE3}" presName="node" presStyleLbl="node1" presStyleIdx="7" presStyleCnt="8">
        <dgm:presLayoutVars>
          <dgm:bulletEnabled val="1"/>
        </dgm:presLayoutVars>
      </dgm:prSet>
      <dgm:spPr/>
    </dgm:pt>
  </dgm:ptLst>
  <dgm:cxnLst>
    <dgm:cxn modelId="{1ACE9901-0A65-48ED-9CD8-54662875E3C4}" type="presOf" srcId="{3B19454E-7814-439B-BE72-B59DE9489742}" destId="{6AA7507E-6C85-4FB9-875A-2B1510771DED}" srcOrd="0" destOrd="0" presId="urn:microsoft.com/office/officeart/2005/8/layout/default"/>
    <dgm:cxn modelId="{B6CCFD02-422C-4945-8E48-4D93FB40E24D}" type="presOf" srcId="{05F5E667-712E-4FC2-879E-68F48D44360D}" destId="{7A70B8B5-44A7-45EE-9AD5-07D90638BCD7}" srcOrd="0" destOrd="0" presId="urn:microsoft.com/office/officeart/2005/8/layout/default"/>
    <dgm:cxn modelId="{99AD7F03-444E-4039-9BE9-E82EF6FFB101}" srcId="{2FB7F42E-4693-40A4-88CA-446488617594}" destId="{3B19454E-7814-439B-BE72-B59DE9489742}" srcOrd="5" destOrd="0" parTransId="{2E1B3BD1-6B98-4A7C-96F2-C4488511D8A5}" sibTransId="{6AF4E094-77E9-4AC8-9B38-BAC5528C928E}"/>
    <dgm:cxn modelId="{BF366F1C-030E-48DD-9693-5CB015C05460}" srcId="{2FB7F42E-4693-40A4-88CA-446488617594}" destId="{6B8CD732-A621-4B97-83D0-FADE7ACEF911}" srcOrd="2" destOrd="0" parTransId="{69403E60-A976-417D-9BFE-E0477E6A9A0D}" sibTransId="{57BB2DA1-C46F-4817-BFEB-EDE8F5C2C67B}"/>
    <dgm:cxn modelId="{FE4FEA34-565F-43A1-8173-61B3F3155924}" srcId="{2FB7F42E-4693-40A4-88CA-446488617594}" destId="{720DAA0D-1ADE-440F-A419-A21AD61DE85D}" srcOrd="6" destOrd="0" parTransId="{A8B743F3-BDA2-493D-A9BF-086CF3716322}" sibTransId="{18B9A526-44A9-41AC-96AE-00D196D3B75F}"/>
    <dgm:cxn modelId="{30BB573A-CF76-4005-A559-7A696E43EF67}" srcId="{2FB7F42E-4693-40A4-88CA-446488617594}" destId="{C1D103ED-ADB7-43F4-A38F-4AC34F1D4FE3}" srcOrd="7" destOrd="0" parTransId="{05513AFA-E2C9-46A2-BF29-3352D54A3F4A}" sibTransId="{2C92AA7F-208D-4B57-B1BC-873033A2272D}"/>
    <dgm:cxn modelId="{90390548-1DD1-4287-A146-B69C5D1042AA}" type="presOf" srcId="{6B8CD732-A621-4B97-83D0-FADE7ACEF911}" destId="{B4F9A7C8-ABD2-418E-A399-984EFAAE5682}" srcOrd="0" destOrd="0" presId="urn:microsoft.com/office/officeart/2005/8/layout/default"/>
    <dgm:cxn modelId="{CCCAAF50-66F3-4083-B83B-BFBA98BAB10B}" srcId="{2FB7F42E-4693-40A4-88CA-446488617594}" destId="{1511C8B0-DC8E-4D24-B010-C69745BC24D0}" srcOrd="0" destOrd="0" parTransId="{611B97FA-DF2B-446D-84F4-76FBB53956FF}" sibTransId="{FB8E3AC9-458D-4FAE-80E4-268BDD6B57A8}"/>
    <dgm:cxn modelId="{68DC5655-124D-4F5F-84E8-DB68CB80FA04}" type="presOf" srcId="{C1D103ED-ADB7-43F4-A38F-4AC34F1D4FE3}" destId="{A8F7745C-F11F-42CB-B4C4-99F8B10F9F2A}" srcOrd="0" destOrd="0" presId="urn:microsoft.com/office/officeart/2005/8/layout/default"/>
    <dgm:cxn modelId="{FB2FAE5C-475D-4F0E-BED1-B110B8CF9A6B}" type="presOf" srcId="{1511C8B0-DC8E-4D24-B010-C69745BC24D0}" destId="{FD02CFAA-3D31-4548-B84B-BCE235133D28}" srcOrd="0" destOrd="0" presId="urn:microsoft.com/office/officeart/2005/8/layout/default"/>
    <dgm:cxn modelId="{1B15467D-BA73-4513-B5CE-DC963B58ED1E}" srcId="{2FB7F42E-4693-40A4-88CA-446488617594}" destId="{D2FB1AA1-3774-475D-A4AD-502782278731}" srcOrd="3" destOrd="0" parTransId="{197A4A27-6D8C-457B-AFA3-C25B74AEC41A}" sibTransId="{F29263C0-8227-4DF9-B05D-46A704D11A53}"/>
    <dgm:cxn modelId="{C953C38E-5369-4497-9296-AE87B9137229}" type="presOf" srcId="{D2FB1AA1-3774-475D-A4AD-502782278731}" destId="{8B789A42-2279-4B60-9B24-9C99BC333C91}" srcOrd="0" destOrd="0" presId="urn:microsoft.com/office/officeart/2005/8/layout/default"/>
    <dgm:cxn modelId="{94BFFEA2-3B31-4647-87EC-19E06FD98528}" type="presOf" srcId="{B504810D-6243-4A66-A40D-5A9C4BE852A6}" destId="{789C3141-0B10-4B84-95BD-8F39D6F631EC}" srcOrd="0" destOrd="0" presId="urn:microsoft.com/office/officeart/2005/8/layout/default"/>
    <dgm:cxn modelId="{889F3DB1-5FC5-424C-83AB-709A09C1525B}" srcId="{2FB7F42E-4693-40A4-88CA-446488617594}" destId="{05F5E667-712E-4FC2-879E-68F48D44360D}" srcOrd="1" destOrd="0" parTransId="{58B4CAB8-2498-4C76-AFF9-B2A65C8A3D6D}" sibTransId="{2AB9F916-AF6A-4F54-9EAB-1C16E990850E}"/>
    <dgm:cxn modelId="{7101C2C3-415C-43C4-81AA-921031F753ED}" srcId="{2FB7F42E-4693-40A4-88CA-446488617594}" destId="{B504810D-6243-4A66-A40D-5A9C4BE852A6}" srcOrd="4" destOrd="0" parTransId="{901C209B-C5E1-4CDA-9625-B07873BD537F}" sibTransId="{85DF4BCA-FD3A-41B0-A4C4-6B5CF03D4CBB}"/>
    <dgm:cxn modelId="{CCA914F6-8DFB-4F6B-9F4E-BB3F236384F3}" type="presOf" srcId="{2FB7F42E-4693-40A4-88CA-446488617594}" destId="{B4C50125-96C5-4AA4-A8B3-FE674487ECB4}" srcOrd="0" destOrd="0" presId="urn:microsoft.com/office/officeart/2005/8/layout/default"/>
    <dgm:cxn modelId="{6158E7FD-8D2F-4D13-8FDE-DF30830B32DD}" type="presOf" srcId="{720DAA0D-1ADE-440F-A419-A21AD61DE85D}" destId="{3F08381E-EB0A-4F42-B36B-8D5D154686C2}" srcOrd="0" destOrd="0" presId="urn:microsoft.com/office/officeart/2005/8/layout/default"/>
    <dgm:cxn modelId="{48C4BBE8-3E7E-49B3-95E1-D72C1B718AE2}" type="presParOf" srcId="{B4C50125-96C5-4AA4-A8B3-FE674487ECB4}" destId="{FD02CFAA-3D31-4548-B84B-BCE235133D28}" srcOrd="0" destOrd="0" presId="urn:microsoft.com/office/officeart/2005/8/layout/default"/>
    <dgm:cxn modelId="{F45427CF-FB30-4CD3-A81F-8B61457DC106}" type="presParOf" srcId="{B4C50125-96C5-4AA4-A8B3-FE674487ECB4}" destId="{53A89BD4-9F88-443F-B233-B594DC2284C1}" srcOrd="1" destOrd="0" presId="urn:microsoft.com/office/officeart/2005/8/layout/default"/>
    <dgm:cxn modelId="{BC9115ED-429B-4F56-8DF6-AA1CB579C62D}" type="presParOf" srcId="{B4C50125-96C5-4AA4-A8B3-FE674487ECB4}" destId="{7A70B8B5-44A7-45EE-9AD5-07D90638BCD7}" srcOrd="2" destOrd="0" presId="urn:microsoft.com/office/officeart/2005/8/layout/default"/>
    <dgm:cxn modelId="{014E3BD4-3023-4AFA-A4AC-C5610880B166}" type="presParOf" srcId="{B4C50125-96C5-4AA4-A8B3-FE674487ECB4}" destId="{5FFD6E16-DB5F-4C75-BACE-DF7358E0EF1C}" srcOrd="3" destOrd="0" presId="urn:microsoft.com/office/officeart/2005/8/layout/default"/>
    <dgm:cxn modelId="{341431BA-BA8C-4EF4-B81E-377FF303722D}" type="presParOf" srcId="{B4C50125-96C5-4AA4-A8B3-FE674487ECB4}" destId="{B4F9A7C8-ABD2-418E-A399-984EFAAE5682}" srcOrd="4" destOrd="0" presId="urn:microsoft.com/office/officeart/2005/8/layout/default"/>
    <dgm:cxn modelId="{456C3FCC-B697-4A70-AB83-0A4F52192669}" type="presParOf" srcId="{B4C50125-96C5-4AA4-A8B3-FE674487ECB4}" destId="{76E2F507-2A29-4A7F-9F67-A43AC94B4AD3}" srcOrd="5" destOrd="0" presId="urn:microsoft.com/office/officeart/2005/8/layout/default"/>
    <dgm:cxn modelId="{52ED12B5-848C-4792-AEDA-6129D1AB5B4F}" type="presParOf" srcId="{B4C50125-96C5-4AA4-A8B3-FE674487ECB4}" destId="{8B789A42-2279-4B60-9B24-9C99BC333C91}" srcOrd="6" destOrd="0" presId="urn:microsoft.com/office/officeart/2005/8/layout/default"/>
    <dgm:cxn modelId="{590091AB-BA03-4A8F-B351-911BDBE3D214}" type="presParOf" srcId="{B4C50125-96C5-4AA4-A8B3-FE674487ECB4}" destId="{461AA093-BF1B-43F5-9E83-B1884F27ED0C}" srcOrd="7" destOrd="0" presId="urn:microsoft.com/office/officeart/2005/8/layout/default"/>
    <dgm:cxn modelId="{B7B3C0F6-C8D0-454E-A488-AEFDB24C64AA}" type="presParOf" srcId="{B4C50125-96C5-4AA4-A8B3-FE674487ECB4}" destId="{789C3141-0B10-4B84-95BD-8F39D6F631EC}" srcOrd="8" destOrd="0" presId="urn:microsoft.com/office/officeart/2005/8/layout/default"/>
    <dgm:cxn modelId="{3F81499F-32DA-45C9-9B3D-37E5B8F0B9BA}" type="presParOf" srcId="{B4C50125-96C5-4AA4-A8B3-FE674487ECB4}" destId="{375B965B-A7E1-4ADD-8635-862D201F32C5}" srcOrd="9" destOrd="0" presId="urn:microsoft.com/office/officeart/2005/8/layout/default"/>
    <dgm:cxn modelId="{11F35013-2A86-4FA0-8036-3DB6B2758780}" type="presParOf" srcId="{B4C50125-96C5-4AA4-A8B3-FE674487ECB4}" destId="{6AA7507E-6C85-4FB9-875A-2B1510771DED}" srcOrd="10" destOrd="0" presId="urn:microsoft.com/office/officeart/2005/8/layout/default"/>
    <dgm:cxn modelId="{9F55AA5C-778C-4D53-8895-9CA903EC9C92}" type="presParOf" srcId="{B4C50125-96C5-4AA4-A8B3-FE674487ECB4}" destId="{D49187A8-1A5A-4450-83C1-03278FE3157B}" srcOrd="11" destOrd="0" presId="urn:microsoft.com/office/officeart/2005/8/layout/default"/>
    <dgm:cxn modelId="{5221536D-67DE-4DE0-B696-77ACEE183B91}" type="presParOf" srcId="{B4C50125-96C5-4AA4-A8B3-FE674487ECB4}" destId="{3F08381E-EB0A-4F42-B36B-8D5D154686C2}" srcOrd="12" destOrd="0" presId="urn:microsoft.com/office/officeart/2005/8/layout/default"/>
    <dgm:cxn modelId="{B55FAD0B-5497-4A7C-9BFC-898B351FBB8D}" type="presParOf" srcId="{B4C50125-96C5-4AA4-A8B3-FE674487ECB4}" destId="{200866D9-3380-43D5-AF93-C9C1EE6217EC}" srcOrd="13" destOrd="0" presId="urn:microsoft.com/office/officeart/2005/8/layout/default"/>
    <dgm:cxn modelId="{4E81C65C-612E-4B12-AF5A-C6C76EA6DAC0}" type="presParOf" srcId="{B4C50125-96C5-4AA4-A8B3-FE674487ECB4}" destId="{A8F7745C-F11F-42CB-B4C4-99F8B10F9F2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336BF5-4F8C-47D1-9D4F-5B20641227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C852A-983F-4CF2-A27D-EBC93ED19042}">
      <dgm:prSet/>
      <dgm:spPr/>
      <dgm:t>
        <a:bodyPr/>
        <a:lstStyle/>
        <a:p>
          <a:r>
            <a:rPr lang="en-US"/>
            <a:t>What does your contract say? </a:t>
          </a:r>
        </a:p>
      </dgm:t>
    </dgm:pt>
    <dgm:pt modelId="{016FC9D1-4A96-440E-AC31-304669BFC2AF}" type="parTrans" cxnId="{8142F34C-99BC-4E4F-A5D0-11652902DB1A}">
      <dgm:prSet/>
      <dgm:spPr/>
      <dgm:t>
        <a:bodyPr/>
        <a:lstStyle/>
        <a:p>
          <a:endParaRPr lang="en-US"/>
        </a:p>
      </dgm:t>
    </dgm:pt>
    <dgm:pt modelId="{35C7C672-F970-4E12-9698-10817058E395}" type="sibTrans" cxnId="{8142F34C-99BC-4E4F-A5D0-11652902DB1A}">
      <dgm:prSet/>
      <dgm:spPr/>
      <dgm:t>
        <a:bodyPr/>
        <a:lstStyle/>
        <a:p>
          <a:endParaRPr lang="en-US"/>
        </a:p>
      </dgm:t>
    </dgm:pt>
    <dgm:pt modelId="{7DD564A1-FB75-4065-8F72-E05639E9838D}">
      <dgm:prSet/>
      <dgm:spPr/>
      <dgm:t>
        <a:bodyPr/>
        <a:lstStyle/>
        <a:p>
          <a:r>
            <a:rPr lang="en-US"/>
            <a:t>Do your people understand the core contract terms?</a:t>
          </a:r>
        </a:p>
      </dgm:t>
    </dgm:pt>
    <dgm:pt modelId="{DF593563-FA67-4EAD-969C-798723D4D817}" type="parTrans" cxnId="{BF1D4449-2B82-42E1-8658-C10A64DEAE4A}">
      <dgm:prSet/>
      <dgm:spPr/>
      <dgm:t>
        <a:bodyPr/>
        <a:lstStyle/>
        <a:p>
          <a:endParaRPr lang="en-US"/>
        </a:p>
      </dgm:t>
    </dgm:pt>
    <dgm:pt modelId="{00956A09-0998-4173-A1F3-5B3E59563DF1}" type="sibTrans" cxnId="{BF1D4449-2B82-42E1-8658-C10A64DEAE4A}">
      <dgm:prSet/>
      <dgm:spPr/>
      <dgm:t>
        <a:bodyPr/>
        <a:lstStyle/>
        <a:p>
          <a:endParaRPr lang="en-US"/>
        </a:p>
      </dgm:t>
    </dgm:pt>
    <dgm:pt modelId="{F4D79E8C-4A51-4513-86A0-197FBBDD409E}">
      <dgm:prSet/>
      <dgm:spPr/>
      <dgm:t>
        <a:bodyPr/>
        <a:lstStyle/>
        <a:p>
          <a:r>
            <a:rPr lang="en-US" dirty="0"/>
            <a:t>Does your lease purchase contract conflict with your operating contract?</a:t>
          </a:r>
        </a:p>
      </dgm:t>
    </dgm:pt>
    <dgm:pt modelId="{163DEBE4-F537-4EE1-9E15-B2EE706B0B88}" type="parTrans" cxnId="{5FA58FF4-0375-4E60-BCFE-6B8BDF407336}">
      <dgm:prSet/>
      <dgm:spPr/>
      <dgm:t>
        <a:bodyPr/>
        <a:lstStyle/>
        <a:p>
          <a:endParaRPr lang="en-US"/>
        </a:p>
      </dgm:t>
    </dgm:pt>
    <dgm:pt modelId="{7DEDB1E3-A5AC-4737-B698-C85BE5430394}" type="sibTrans" cxnId="{5FA58FF4-0375-4E60-BCFE-6B8BDF407336}">
      <dgm:prSet/>
      <dgm:spPr/>
      <dgm:t>
        <a:bodyPr/>
        <a:lstStyle/>
        <a:p>
          <a:endParaRPr lang="en-US"/>
        </a:p>
      </dgm:t>
    </dgm:pt>
    <dgm:pt modelId="{47187C42-5CDC-44F4-9758-3FFA56C27373}">
      <dgm:prSet/>
      <dgm:spPr/>
      <dgm:t>
        <a:bodyPr/>
        <a:lstStyle/>
        <a:p>
          <a:r>
            <a:rPr lang="en-US" dirty="0"/>
            <a:t>The IC should be providing you with a vehicle and a driver, not a specific driver</a:t>
          </a:r>
        </a:p>
      </dgm:t>
    </dgm:pt>
    <dgm:pt modelId="{33CB4AC6-617A-4B00-9586-E383722A2216}" type="parTrans" cxnId="{0C5799AA-5AA1-4746-BA0F-E9A936C996E4}">
      <dgm:prSet/>
      <dgm:spPr/>
      <dgm:t>
        <a:bodyPr/>
        <a:lstStyle/>
        <a:p>
          <a:endParaRPr lang="en-US"/>
        </a:p>
      </dgm:t>
    </dgm:pt>
    <dgm:pt modelId="{5770AA0A-352B-4FCA-9CAD-042EE5B41A54}" type="sibTrans" cxnId="{0C5799AA-5AA1-4746-BA0F-E9A936C996E4}">
      <dgm:prSet/>
      <dgm:spPr/>
      <dgm:t>
        <a:bodyPr/>
        <a:lstStyle/>
        <a:p>
          <a:endParaRPr lang="en-US"/>
        </a:p>
      </dgm:t>
    </dgm:pt>
    <dgm:pt modelId="{23A3150D-D570-41F8-AAD0-0EAFA59A1233}" type="pres">
      <dgm:prSet presAssocID="{EC336BF5-4F8C-47D1-9D4F-5B2064122725}" presName="diagram" presStyleCnt="0">
        <dgm:presLayoutVars>
          <dgm:dir/>
          <dgm:resizeHandles val="exact"/>
        </dgm:presLayoutVars>
      </dgm:prSet>
      <dgm:spPr/>
    </dgm:pt>
    <dgm:pt modelId="{711056BF-E442-4C73-AC8F-88328390BB19}" type="pres">
      <dgm:prSet presAssocID="{146C852A-983F-4CF2-A27D-EBC93ED19042}" presName="node" presStyleLbl="node1" presStyleIdx="0" presStyleCnt="4">
        <dgm:presLayoutVars>
          <dgm:bulletEnabled val="1"/>
        </dgm:presLayoutVars>
      </dgm:prSet>
      <dgm:spPr/>
    </dgm:pt>
    <dgm:pt modelId="{55A8132E-01DB-45C4-9CB5-183C20E90C76}" type="pres">
      <dgm:prSet presAssocID="{35C7C672-F970-4E12-9698-10817058E395}" presName="sibTrans" presStyleCnt="0"/>
      <dgm:spPr/>
    </dgm:pt>
    <dgm:pt modelId="{9A19D047-3D82-485B-B09E-C04336841346}" type="pres">
      <dgm:prSet presAssocID="{7DD564A1-FB75-4065-8F72-E05639E9838D}" presName="node" presStyleLbl="node1" presStyleIdx="1" presStyleCnt="4" custLinFactNeighborX="19168" custLinFactNeighborY="1482">
        <dgm:presLayoutVars>
          <dgm:bulletEnabled val="1"/>
        </dgm:presLayoutVars>
      </dgm:prSet>
      <dgm:spPr/>
    </dgm:pt>
    <dgm:pt modelId="{2C42A491-95AB-41E5-9C25-26174BB17D75}" type="pres">
      <dgm:prSet presAssocID="{00956A09-0998-4173-A1F3-5B3E59563DF1}" presName="sibTrans" presStyleCnt="0"/>
      <dgm:spPr/>
    </dgm:pt>
    <dgm:pt modelId="{A8440E8E-01E9-4D89-97A6-1784942CC430}" type="pres">
      <dgm:prSet presAssocID="{F4D79E8C-4A51-4513-86A0-197FBBDD409E}" presName="node" presStyleLbl="node1" presStyleIdx="2" presStyleCnt="4" custLinFactY="9630" custLinFactNeighborX="-90832" custLinFactNeighborY="100000">
        <dgm:presLayoutVars>
          <dgm:bulletEnabled val="1"/>
        </dgm:presLayoutVars>
      </dgm:prSet>
      <dgm:spPr/>
    </dgm:pt>
    <dgm:pt modelId="{BD02C8C4-A9CA-452C-844C-44A139150A32}" type="pres">
      <dgm:prSet presAssocID="{7DEDB1E3-A5AC-4737-B698-C85BE5430394}" presName="sibTrans" presStyleCnt="0"/>
      <dgm:spPr/>
    </dgm:pt>
    <dgm:pt modelId="{E0F00B55-1AB2-4382-9F39-E4DA44DAB672}" type="pres">
      <dgm:prSet presAssocID="{47187C42-5CDC-44F4-9758-3FFA56C27373}" presName="node" presStyleLbl="node1" presStyleIdx="3" presStyleCnt="4" custLinFactX="-9692" custLinFactNeighborX="-100000" custLinFactNeighborY="-6543">
        <dgm:presLayoutVars>
          <dgm:bulletEnabled val="1"/>
        </dgm:presLayoutVars>
      </dgm:prSet>
      <dgm:spPr/>
    </dgm:pt>
  </dgm:ptLst>
  <dgm:cxnLst>
    <dgm:cxn modelId="{98F99122-4ED1-4574-AB91-6FF87FB11A02}" type="presOf" srcId="{47187C42-5CDC-44F4-9758-3FFA56C27373}" destId="{E0F00B55-1AB2-4382-9F39-E4DA44DAB672}" srcOrd="0" destOrd="0" presId="urn:microsoft.com/office/officeart/2005/8/layout/default"/>
    <dgm:cxn modelId="{BF1D4449-2B82-42E1-8658-C10A64DEAE4A}" srcId="{EC336BF5-4F8C-47D1-9D4F-5B2064122725}" destId="{7DD564A1-FB75-4065-8F72-E05639E9838D}" srcOrd="1" destOrd="0" parTransId="{DF593563-FA67-4EAD-969C-798723D4D817}" sibTransId="{00956A09-0998-4173-A1F3-5B3E59563DF1}"/>
    <dgm:cxn modelId="{8142F34C-99BC-4E4F-A5D0-11652902DB1A}" srcId="{EC336BF5-4F8C-47D1-9D4F-5B2064122725}" destId="{146C852A-983F-4CF2-A27D-EBC93ED19042}" srcOrd="0" destOrd="0" parTransId="{016FC9D1-4A96-440E-AC31-304669BFC2AF}" sibTransId="{35C7C672-F970-4E12-9698-10817058E395}"/>
    <dgm:cxn modelId="{0C5799AA-5AA1-4746-BA0F-E9A936C996E4}" srcId="{EC336BF5-4F8C-47D1-9D4F-5B2064122725}" destId="{47187C42-5CDC-44F4-9758-3FFA56C27373}" srcOrd="3" destOrd="0" parTransId="{33CB4AC6-617A-4B00-9586-E383722A2216}" sibTransId="{5770AA0A-352B-4FCA-9CAD-042EE5B41A54}"/>
    <dgm:cxn modelId="{FEDD34C3-B8E1-463E-ABD1-0D336090B3D9}" type="presOf" srcId="{EC336BF5-4F8C-47D1-9D4F-5B2064122725}" destId="{23A3150D-D570-41F8-AAD0-0EAFA59A1233}" srcOrd="0" destOrd="0" presId="urn:microsoft.com/office/officeart/2005/8/layout/default"/>
    <dgm:cxn modelId="{656D32C6-827F-409D-A596-E62CB3B37AFE}" type="presOf" srcId="{7DD564A1-FB75-4065-8F72-E05639E9838D}" destId="{9A19D047-3D82-485B-B09E-C04336841346}" srcOrd="0" destOrd="0" presId="urn:microsoft.com/office/officeart/2005/8/layout/default"/>
    <dgm:cxn modelId="{ABA6DAC6-0CD2-4F48-A2C9-EDB31AA09981}" type="presOf" srcId="{F4D79E8C-4A51-4513-86A0-197FBBDD409E}" destId="{A8440E8E-01E9-4D89-97A6-1784942CC430}" srcOrd="0" destOrd="0" presId="urn:microsoft.com/office/officeart/2005/8/layout/default"/>
    <dgm:cxn modelId="{7644E4D7-2D50-440A-98F2-85A583C5499F}" type="presOf" srcId="{146C852A-983F-4CF2-A27D-EBC93ED19042}" destId="{711056BF-E442-4C73-AC8F-88328390BB19}" srcOrd="0" destOrd="0" presId="urn:microsoft.com/office/officeart/2005/8/layout/default"/>
    <dgm:cxn modelId="{5FA58FF4-0375-4E60-BCFE-6B8BDF407336}" srcId="{EC336BF5-4F8C-47D1-9D4F-5B2064122725}" destId="{F4D79E8C-4A51-4513-86A0-197FBBDD409E}" srcOrd="2" destOrd="0" parTransId="{163DEBE4-F537-4EE1-9E15-B2EE706B0B88}" sibTransId="{7DEDB1E3-A5AC-4737-B698-C85BE5430394}"/>
    <dgm:cxn modelId="{0ED93318-11C7-4229-805E-031AE2328395}" type="presParOf" srcId="{23A3150D-D570-41F8-AAD0-0EAFA59A1233}" destId="{711056BF-E442-4C73-AC8F-88328390BB19}" srcOrd="0" destOrd="0" presId="urn:microsoft.com/office/officeart/2005/8/layout/default"/>
    <dgm:cxn modelId="{9CF8570E-2F42-4BAD-B097-25C90D823CB9}" type="presParOf" srcId="{23A3150D-D570-41F8-AAD0-0EAFA59A1233}" destId="{55A8132E-01DB-45C4-9CB5-183C20E90C76}" srcOrd="1" destOrd="0" presId="urn:microsoft.com/office/officeart/2005/8/layout/default"/>
    <dgm:cxn modelId="{5D626514-3DA2-4C55-A4CA-89F56BED1053}" type="presParOf" srcId="{23A3150D-D570-41F8-AAD0-0EAFA59A1233}" destId="{9A19D047-3D82-485B-B09E-C04336841346}" srcOrd="2" destOrd="0" presId="urn:microsoft.com/office/officeart/2005/8/layout/default"/>
    <dgm:cxn modelId="{143C6BFD-8043-49E0-820C-F66B75AED34B}" type="presParOf" srcId="{23A3150D-D570-41F8-AAD0-0EAFA59A1233}" destId="{2C42A491-95AB-41E5-9C25-26174BB17D75}" srcOrd="3" destOrd="0" presId="urn:microsoft.com/office/officeart/2005/8/layout/default"/>
    <dgm:cxn modelId="{9117AA35-4B98-4ABE-9985-9D710C81A891}" type="presParOf" srcId="{23A3150D-D570-41F8-AAD0-0EAFA59A1233}" destId="{A8440E8E-01E9-4D89-97A6-1784942CC430}" srcOrd="4" destOrd="0" presId="urn:microsoft.com/office/officeart/2005/8/layout/default"/>
    <dgm:cxn modelId="{4C73B6F9-2B4F-4B48-BE87-35B487B2B7D4}" type="presParOf" srcId="{23A3150D-D570-41F8-AAD0-0EAFA59A1233}" destId="{BD02C8C4-A9CA-452C-844C-44A139150A32}" srcOrd="5" destOrd="0" presId="urn:microsoft.com/office/officeart/2005/8/layout/default"/>
    <dgm:cxn modelId="{1FCF2B77-D605-465B-8A65-BFB80D5E317F}" type="presParOf" srcId="{23A3150D-D570-41F8-AAD0-0EAFA59A1233}" destId="{E0F00B55-1AB2-4382-9F39-E4DA44DAB67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744D-A6BE-4AEC-8F4A-F966036CE7BD}">
      <dsp:nvSpPr>
        <dsp:cNvPr id="0" name=""/>
        <dsp:cNvSpPr/>
      </dsp:nvSpPr>
      <dsp:spPr>
        <a:xfrm>
          <a:off x="0" y="0"/>
          <a:ext cx="84794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CC021E-6F4D-4571-A911-9B65BA72D0C5}">
      <dsp:nvSpPr>
        <dsp:cNvPr id="0" name=""/>
        <dsp:cNvSpPr/>
      </dsp:nvSpPr>
      <dsp:spPr>
        <a:xfrm>
          <a:off x="0" y="0"/>
          <a:ext cx="8479491" cy="84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Lawyers, lawyers, lawyers</a:t>
          </a:r>
        </a:p>
      </dsp:txBody>
      <dsp:txXfrm>
        <a:off x="0" y="0"/>
        <a:ext cx="8479491" cy="843326"/>
      </dsp:txXfrm>
    </dsp:sp>
    <dsp:sp modelId="{4CADF59A-05EF-4C6B-B001-3DA952988D93}">
      <dsp:nvSpPr>
        <dsp:cNvPr id="0" name=""/>
        <dsp:cNvSpPr/>
      </dsp:nvSpPr>
      <dsp:spPr>
        <a:xfrm>
          <a:off x="0" y="843326"/>
          <a:ext cx="84794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0D24BC-78B7-479C-BEE2-792884A1BF39}">
      <dsp:nvSpPr>
        <dsp:cNvPr id="0" name=""/>
        <dsp:cNvSpPr/>
      </dsp:nvSpPr>
      <dsp:spPr>
        <a:xfrm>
          <a:off x="0" y="843326"/>
          <a:ext cx="8479491" cy="84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 this or you will get a nuclear verdict</a:t>
          </a:r>
        </a:p>
      </dsp:txBody>
      <dsp:txXfrm>
        <a:off x="0" y="843326"/>
        <a:ext cx="8479491" cy="843326"/>
      </dsp:txXfrm>
    </dsp:sp>
    <dsp:sp modelId="{EAF77C0B-48EE-45D6-8FDD-5F7A53CC1F08}">
      <dsp:nvSpPr>
        <dsp:cNvPr id="0" name=""/>
        <dsp:cNvSpPr/>
      </dsp:nvSpPr>
      <dsp:spPr>
        <a:xfrm>
          <a:off x="0" y="1686652"/>
          <a:ext cx="84794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D5608-9999-4523-B86E-08E3CBA2E68B}">
      <dsp:nvSpPr>
        <dsp:cNvPr id="0" name=""/>
        <dsp:cNvSpPr/>
      </dsp:nvSpPr>
      <dsp:spPr>
        <a:xfrm>
          <a:off x="0" y="1686652"/>
          <a:ext cx="8479491" cy="84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 this or you will lose a misclassification suit</a:t>
          </a:r>
        </a:p>
      </dsp:txBody>
      <dsp:txXfrm>
        <a:off x="0" y="1686652"/>
        <a:ext cx="8479491" cy="843326"/>
      </dsp:txXfrm>
    </dsp:sp>
    <dsp:sp modelId="{B3770830-4899-40FD-9231-D891DE8996F4}">
      <dsp:nvSpPr>
        <dsp:cNvPr id="0" name=""/>
        <dsp:cNvSpPr/>
      </dsp:nvSpPr>
      <dsp:spPr>
        <a:xfrm>
          <a:off x="0" y="2529978"/>
          <a:ext cx="84794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F8F79E-B7D4-4C22-BE81-C5E1389D9952}">
      <dsp:nvSpPr>
        <dsp:cNvPr id="0" name=""/>
        <dsp:cNvSpPr/>
      </dsp:nvSpPr>
      <dsp:spPr>
        <a:xfrm>
          <a:off x="0" y="2529978"/>
          <a:ext cx="8479491" cy="84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can you prevent accidents and respect the freedoms of independent contractor status?</a:t>
          </a:r>
        </a:p>
      </dsp:txBody>
      <dsp:txXfrm>
        <a:off x="0" y="2529978"/>
        <a:ext cx="8479491" cy="843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2131C-A913-4744-9502-B35CFB8B1CD5}">
      <dsp:nvSpPr>
        <dsp:cNvPr id="0" name=""/>
        <dsp:cNvSpPr/>
      </dsp:nvSpPr>
      <dsp:spPr>
        <a:xfrm>
          <a:off x="0" y="2539264"/>
          <a:ext cx="8479491" cy="833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Safe, legal, professional, on-time service with quality communication</a:t>
          </a:r>
        </a:p>
      </dsp:txBody>
      <dsp:txXfrm>
        <a:off x="0" y="2539264"/>
        <a:ext cx="8479491" cy="833443"/>
      </dsp:txXfrm>
    </dsp:sp>
    <dsp:sp modelId="{2AD82D51-77EE-4EA6-8FB8-8971139001C5}">
      <dsp:nvSpPr>
        <dsp:cNvPr id="0" name=""/>
        <dsp:cNvSpPr/>
      </dsp:nvSpPr>
      <dsp:spPr>
        <a:xfrm rot="10800000">
          <a:off x="0" y="1269930"/>
          <a:ext cx="8479491" cy="12818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qualified driver</a:t>
          </a:r>
        </a:p>
      </dsp:txBody>
      <dsp:txXfrm rot="10800000">
        <a:off x="0" y="1269930"/>
        <a:ext cx="8479491" cy="832898"/>
      </dsp:txXfrm>
    </dsp:sp>
    <dsp:sp modelId="{BF2E0F4C-6495-43D8-9D1B-0E8998617DA6}">
      <dsp:nvSpPr>
        <dsp:cNvPr id="0" name=""/>
        <dsp:cNvSpPr/>
      </dsp:nvSpPr>
      <dsp:spPr>
        <a:xfrm rot="10800000">
          <a:off x="0" y="596"/>
          <a:ext cx="8479491" cy="12818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qualified vehicle</a:t>
          </a:r>
        </a:p>
      </dsp:txBody>
      <dsp:txXfrm rot="10800000">
        <a:off x="0" y="596"/>
        <a:ext cx="8479491" cy="8328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547F-1B16-46B8-8F84-4993DD9597D7}">
      <dsp:nvSpPr>
        <dsp:cNvPr id="0" name=""/>
        <dsp:cNvSpPr/>
      </dsp:nvSpPr>
      <dsp:spPr>
        <a:xfrm>
          <a:off x="0" y="275901"/>
          <a:ext cx="847949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0A3BA-C7BE-4075-87F6-290C314C02B3}">
      <dsp:nvSpPr>
        <dsp:cNvPr id="0" name=""/>
        <dsp:cNvSpPr/>
      </dsp:nvSpPr>
      <dsp:spPr>
        <a:xfrm>
          <a:off x="423974" y="54501"/>
          <a:ext cx="593564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may be the same person, BUT</a:t>
          </a:r>
        </a:p>
      </dsp:txBody>
      <dsp:txXfrm>
        <a:off x="445590" y="76117"/>
        <a:ext cx="5892411" cy="399568"/>
      </dsp:txXfrm>
    </dsp:sp>
    <dsp:sp modelId="{3B640A61-2CFF-4714-8FDF-C183FD7D44FD}">
      <dsp:nvSpPr>
        <dsp:cNvPr id="0" name=""/>
        <dsp:cNvSpPr/>
      </dsp:nvSpPr>
      <dsp:spPr>
        <a:xfrm>
          <a:off x="0" y="956302"/>
          <a:ext cx="8479491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312420" rIns="6581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Business owner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Driver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Driver provider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HR manager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Accountant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Chief Financial Officer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Dispatcher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Customer service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And much more</a:t>
          </a:r>
        </a:p>
      </dsp:txBody>
      <dsp:txXfrm>
        <a:off x="0" y="956302"/>
        <a:ext cx="8479491" cy="2362500"/>
      </dsp:txXfrm>
    </dsp:sp>
    <dsp:sp modelId="{0F01E831-2625-44DC-99FB-7708BB992BEF}">
      <dsp:nvSpPr>
        <dsp:cNvPr id="0" name=""/>
        <dsp:cNvSpPr/>
      </dsp:nvSpPr>
      <dsp:spPr>
        <a:xfrm>
          <a:off x="423974" y="734901"/>
          <a:ext cx="593564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That person serves multiple roles:</a:t>
          </a:r>
        </a:p>
      </dsp:txBody>
      <dsp:txXfrm>
        <a:off x="445590" y="756517"/>
        <a:ext cx="5892411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7517-1C46-49D9-9CA4-3D1004E0314E}">
      <dsp:nvSpPr>
        <dsp:cNvPr id="0" name=""/>
        <dsp:cNvSpPr/>
      </dsp:nvSpPr>
      <dsp:spPr>
        <a:xfrm>
          <a:off x="2484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Separate the driver’s performance from the IC’s performance</a:t>
          </a:r>
        </a:p>
      </dsp:txBody>
      <dsp:txXfrm>
        <a:off x="2484" y="405619"/>
        <a:ext cx="1970819" cy="1182491"/>
      </dsp:txXfrm>
    </dsp:sp>
    <dsp:sp modelId="{F857BBC8-7429-473E-9114-DE320AD2D850}">
      <dsp:nvSpPr>
        <dsp:cNvPr id="0" name=""/>
        <dsp:cNvSpPr/>
      </dsp:nvSpPr>
      <dsp:spPr>
        <a:xfrm>
          <a:off x="2170385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IC provides a driver</a:t>
          </a:r>
        </a:p>
      </dsp:txBody>
      <dsp:txXfrm>
        <a:off x="2170385" y="405619"/>
        <a:ext cx="1970819" cy="1182491"/>
      </dsp:txXfrm>
    </dsp:sp>
    <dsp:sp modelId="{120784B5-EE09-4D12-9FCC-3E2335D10D83}">
      <dsp:nvSpPr>
        <dsp:cNvPr id="0" name=""/>
        <dsp:cNvSpPr/>
      </dsp:nvSpPr>
      <dsp:spPr>
        <a:xfrm>
          <a:off x="4338286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the driver safety qualified?</a:t>
          </a:r>
        </a:p>
      </dsp:txBody>
      <dsp:txXfrm>
        <a:off x="4338286" y="405619"/>
        <a:ext cx="1970819" cy="1182491"/>
      </dsp:txXfrm>
    </dsp:sp>
    <dsp:sp modelId="{C39FBBE7-C730-47D4-921E-11D980B33462}">
      <dsp:nvSpPr>
        <dsp:cNvPr id="0" name=""/>
        <dsp:cNvSpPr/>
      </dsp:nvSpPr>
      <dsp:spPr>
        <a:xfrm>
          <a:off x="6506187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Does the driver perform safely?</a:t>
          </a:r>
        </a:p>
      </dsp:txBody>
      <dsp:txXfrm>
        <a:off x="6506187" y="405619"/>
        <a:ext cx="1970819" cy="1182491"/>
      </dsp:txXfrm>
    </dsp:sp>
    <dsp:sp modelId="{136C856C-EB2B-4F54-8481-63CCF4C658E4}">
      <dsp:nvSpPr>
        <dsp:cNvPr id="0" name=""/>
        <dsp:cNvSpPr/>
      </dsp:nvSpPr>
      <dsp:spPr>
        <a:xfrm>
          <a:off x="1086434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Does the driver comply with laws?</a:t>
          </a:r>
        </a:p>
      </dsp:txBody>
      <dsp:txXfrm>
        <a:off x="1086434" y="1785192"/>
        <a:ext cx="1970819" cy="1182491"/>
      </dsp:txXfrm>
    </dsp:sp>
    <dsp:sp modelId="{E8C9F075-BC22-4954-8959-0B9A32BB7066}">
      <dsp:nvSpPr>
        <dsp:cNvPr id="0" name=""/>
        <dsp:cNvSpPr/>
      </dsp:nvSpPr>
      <dsp:spPr>
        <a:xfrm>
          <a:off x="3254335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the driver professional?</a:t>
          </a:r>
        </a:p>
      </dsp:txBody>
      <dsp:txXfrm>
        <a:off x="3254335" y="1785192"/>
        <a:ext cx="1970819" cy="1182491"/>
      </dsp:txXfrm>
    </dsp:sp>
    <dsp:sp modelId="{AB93DB58-0440-4D0B-A8D9-4B183F04000F}">
      <dsp:nvSpPr>
        <dsp:cNvPr id="0" name=""/>
        <dsp:cNvSpPr/>
      </dsp:nvSpPr>
      <dsp:spPr>
        <a:xfrm>
          <a:off x="5422237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Does the driver provide good service?</a:t>
          </a:r>
        </a:p>
      </dsp:txBody>
      <dsp:txXfrm>
        <a:off x="5422237" y="1785192"/>
        <a:ext cx="1970819" cy="11824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C683-715B-4847-B9A2-70C2F3FC6A56}">
      <dsp:nvSpPr>
        <dsp:cNvPr id="0" name=""/>
        <dsp:cNvSpPr/>
      </dsp:nvSpPr>
      <dsp:spPr>
        <a:xfrm>
          <a:off x="0" y="1647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3465-9B62-4BF8-8411-1984373D9EF3}">
      <dsp:nvSpPr>
        <dsp:cNvPr id="0" name=""/>
        <dsp:cNvSpPr/>
      </dsp:nvSpPr>
      <dsp:spPr>
        <a:xfrm>
          <a:off x="0" y="1647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Separate the driver’s performance from the IC’s performance</a:t>
          </a:r>
        </a:p>
      </dsp:txBody>
      <dsp:txXfrm>
        <a:off x="0" y="1647"/>
        <a:ext cx="8479491" cy="561668"/>
      </dsp:txXfrm>
    </dsp:sp>
    <dsp:sp modelId="{093BA455-9347-4AAC-BFB4-C941A31F3348}">
      <dsp:nvSpPr>
        <dsp:cNvPr id="0" name=""/>
        <dsp:cNvSpPr/>
      </dsp:nvSpPr>
      <dsp:spPr>
        <a:xfrm>
          <a:off x="0" y="563315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F9CDB-DC92-4A78-8021-A1D1EB2666B1}">
      <dsp:nvSpPr>
        <dsp:cNvPr id="0" name=""/>
        <dsp:cNvSpPr/>
      </dsp:nvSpPr>
      <dsp:spPr>
        <a:xfrm>
          <a:off x="0" y="563315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IC provides a vehicle</a:t>
          </a:r>
        </a:p>
      </dsp:txBody>
      <dsp:txXfrm>
        <a:off x="0" y="563315"/>
        <a:ext cx="8479491" cy="561668"/>
      </dsp:txXfrm>
    </dsp:sp>
    <dsp:sp modelId="{07A13414-F137-498B-A741-883CF33EAA61}">
      <dsp:nvSpPr>
        <dsp:cNvPr id="0" name=""/>
        <dsp:cNvSpPr/>
      </dsp:nvSpPr>
      <dsp:spPr>
        <a:xfrm>
          <a:off x="0" y="1124983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CFE17-C08A-414A-892D-58999D2DC394}">
      <dsp:nvSpPr>
        <dsp:cNvPr id="0" name=""/>
        <dsp:cNvSpPr/>
      </dsp:nvSpPr>
      <dsp:spPr>
        <a:xfrm>
          <a:off x="0" y="1124983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vehicle DOT compliant?</a:t>
          </a:r>
        </a:p>
      </dsp:txBody>
      <dsp:txXfrm>
        <a:off x="0" y="1124983"/>
        <a:ext cx="8479491" cy="561668"/>
      </dsp:txXfrm>
    </dsp:sp>
    <dsp:sp modelId="{D6E5DA7C-DBEB-4426-B826-1132FF87BBC6}">
      <dsp:nvSpPr>
        <dsp:cNvPr id="0" name=""/>
        <dsp:cNvSpPr/>
      </dsp:nvSpPr>
      <dsp:spPr>
        <a:xfrm>
          <a:off x="0" y="1686652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652E0-B9AB-4B07-96BC-149AD61BB1C0}">
      <dsp:nvSpPr>
        <dsp:cNvPr id="0" name=""/>
        <dsp:cNvSpPr/>
      </dsp:nvSpPr>
      <dsp:spPr>
        <a:xfrm>
          <a:off x="0" y="1686652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Can the vehicle haul your loads?</a:t>
          </a:r>
        </a:p>
      </dsp:txBody>
      <dsp:txXfrm>
        <a:off x="0" y="1686652"/>
        <a:ext cx="8479491" cy="561668"/>
      </dsp:txXfrm>
    </dsp:sp>
    <dsp:sp modelId="{B5CEBE45-656E-4232-A60F-B32B77D09801}">
      <dsp:nvSpPr>
        <dsp:cNvPr id="0" name=""/>
        <dsp:cNvSpPr/>
      </dsp:nvSpPr>
      <dsp:spPr>
        <a:xfrm>
          <a:off x="0" y="2248320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EF278-E920-4EBA-8CCE-6B59597096B4}">
      <dsp:nvSpPr>
        <dsp:cNvPr id="0" name=""/>
        <dsp:cNvSpPr/>
      </dsp:nvSpPr>
      <dsp:spPr>
        <a:xfrm>
          <a:off x="0" y="2248320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Does the IC make the vehicle available?</a:t>
          </a:r>
        </a:p>
      </dsp:txBody>
      <dsp:txXfrm>
        <a:off x="0" y="2248320"/>
        <a:ext cx="8479491" cy="561668"/>
      </dsp:txXfrm>
    </dsp:sp>
    <dsp:sp modelId="{5115A112-38FA-4BDF-85C1-2F691365FC54}">
      <dsp:nvSpPr>
        <dsp:cNvPr id="0" name=""/>
        <dsp:cNvSpPr/>
      </dsp:nvSpPr>
      <dsp:spPr>
        <a:xfrm>
          <a:off x="0" y="2809988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D0FB0-9A47-4C49-B9FC-A9FD935FAF36}">
      <dsp:nvSpPr>
        <dsp:cNvPr id="0" name=""/>
        <dsp:cNvSpPr/>
      </dsp:nvSpPr>
      <dsp:spPr>
        <a:xfrm>
          <a:off x="0" y="2809988"/>
          <a:ext cx="8479491" cy="56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Can the vehicle haul for someone else? [Can the driver?]</a:t>
          </a:r>
          <a:endParaRPr lang="en-US" sz="2600" kern="1200" dirty="0"/>
        </a:p>
      </dsp:txBody>
      <dsp:txXfrm>
        <a:off x="0" y="2809988"/>
        <a:ext cx="8479491" cy="5616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4883F-0210-4C37-8760-2D0417E64794}">
      <dsp:nvSpPr>
        <dsp:cNvPr id="0" name=""/>
        <dsp:cNvSpPr/>
      </dsp:nvSpPr>
      <dsp:spPr>
        <a:xfrm>
          <a:off x="0" y="318651"/>
          <a:ext cx="8479491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395732" rIns="6581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No? Disqualify them.</a:t>
          </a:r>
        </a:p>
      </dsp:txBody>
      <dsp:txXfrm>
        <a:off x="0" y="318651"/>
        <a:ext cx="8479491" cy="778050"/>
      </dsp:txXfrm>
    </dsp:sp>
    <dsp:sp modelId="{F85A981E-5E0A-4FEF-A26A-21BC148FEA66}">
      <dsp:nvSpPr>
        <dsp:cNvPr id="0" name=""/>
        <dsp:cNvSpPr/>
      </dsp:nvSpPr>
      <dsp:spPr>
        <a:xfrm>
          <a:off x="423974" y="38211"/>
          <a:ext cx="593564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driver up to your safety standards?</a:t>
          </a:r>
        </a:p>
      </dsp:txBody>
      <dsp:txXfrm>
        <a:off x="451354" y="65591"/>
        <a:ext cx="5880883" cy="506120"/>
      </dsp:txXfrm>
    </dsp:sp>
    <dsp:sp modelId="{4D2CCB77-05A9-4579-9F90-2B7157CD8D93}">
      <dsp:nvSpPr>
        <dsp:cNvPr id="0" name=""/>
        <dsp:cNvSpPr/>
      </dsp:nvSpPr>
      <dsp:spPr>
        <a:xfrm>
          <a:off x="0" y="1479742"/>
          <a:ext cx="8479491" cy="185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395732" rIns="6581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Is there anything wrong with the vehicle?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No? Does the IC have a substitute driver?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Yes? Start the qualification process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en-US" sz="1900" b="1" kern="1200" dirty="0">
              <a:solidFill>
                <a:schemeClr val="tx1"/>
              </a:solidFill>
            </a:rPr>
            <a:t>No? The IC may have breached your contract – failed to provide a qualified driver. Cancel the contract.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0" y="1479742"/>
        <a:ext cx="8479491" cy="1855350"/>
      </dsp:txXfrm>
    </dsp:sp>
    <dsp:sp modelId="{0C5B3113-46D8-471C-A7B9-EC6A4CB8D863}">
      <dsp:nvSpPr>
        <dsp:cNvPr id="0" name=""/>
        <dsp:cNvSpPr/>
      </dsp:nvSpPr>
      <dsp:spPr>
        <a:xfrm>
          <a:off x="423974" y="1199302"/>
          <a:ext cx="593564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But then there is no driver?!?!</a:t>
          </a:r>
        </a:p>
      </dsp:txBody>
      <dsp:txXfrm>
        <a:off x="451354" y="1226682"/>
        <a:ext cx="5880883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1ADE-B342-49C0-AC6C-FFCEB6BFE647}">
      <dsp:nvSpPr>
        <dsp:cNvPr id="0" name=""/>
        <dsp:cNvSpPr/>
      </dsp:nvSpPr>
      <dsp:spPr>
        <a:xfrm>
          <a:off x="0" y="2539264"/>
          <a:ext cx="8479491" cy="833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 cannot force an IC to take a driver, but you can veto an IC’s driver</a:t>
          </a:r>
        </a:p>
      </dsp:txBody>
      <dsp:txXfrm>
        <a:off x="0" y="2539264"/>
        <a:ext cx="8479491" cy="833443"/>
      </dsp:txXfrm>
    </dsp:sp>
    <dsp:sp modelId="{D84A3FD8-2094-483D-99BF-595E8FD8D7EB}">
      <dsp:nvSpPr>
        <dsp:cNvPr id="0" name=""/>
        <dsp:cNvSpPr/>
      </dsp:nvSpPr>
      <dsp:spPr>
        <a:xfrm rot="10800000">
          <a:off x="0" y="1269930"/>
          <a:ext cx="8479491" cy="12818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Your logo, your liability, your qualifications</a:t>
          </a:r>
        </a:p>
      </dsp:txBody>
      <dsp:txXfrm rot="10800000">
        <a:off x="0" y="1269930"/>
        <a:ext cx="8479491" cy="832898"/>
      </dsp:txXfrm>
    </dsp:sp>
    <dsp:sp modelId="{70A63F24-A8E2-4B5A-BAC3-4D373AF93729}">
      <dsp:nvSpPr>
        <dsp:cNvPr id="0" name=""/>
        <dsp:cNvSpPr/>
      </dsp:nvSpPr>
      <dsp:spPr>
        <a:xfrm rot="10800000">
          <a:off x="0" y="596"/>
          <a:ext cx="8479491" cy="128183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Safety onboarding, safety classes, safety education, safety performance improvement are all a part of safety qualification</a:t>
          </a:r>
        </a:p>
      </dsp:txBody>
      <dsp:txXfrm rot="10800000">
        <a:off x="0" y="596"/>
        <a:ext cx="8479491" cy="8328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FD1D9-B397-4477-AB03-AA6400EAE5BD}">
      <dsp:nvSpPr>
        <dsp:cNvPr id="0" name=""/>
        <dsp:cNvSpPr/>
      </dsp:nvSpPr>
      <dsp:spPr>
        <a:xfrm>
          <a:off x="0" y="198051"/>
          <a:ext cx="8479491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BE6E9-0101-4022-B29B-7D95948D1A22}">
      <dsp:nvSpPr>
        <dsp:cNvPr id="0" name=""/>
        <dsp:cNvSpPr/>
      </dsp:nvSpPr>
      <dsp:spPr>
        <a:xfrm>
          <a:off x="423974" y="50451"/>
          <a:ext cx="661183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Coaching v training</a:t>
          </a:r>
        </a:p>
      </dsp:txBody>
      <dsp:txXfrm>
        <a:off x="438384" y="64861"/>
        <a:ext cx="6583012" cy="266380"/>
      </dsp:txXfrm>
    </dsp:sp>
    <dsp:sp modelId="{B57DFF28-FC0C-4206-AFCB-692D66129291}">
      <dsp:nvSpPr>
        <dsp:cNvPr id="0" name=""/>
        <dsp:cNvSpPr/>
      </dsp:nvSpPr>
      <dsp:spPr>
        <a:xfrm>
          <a:off x="0" y="651651"/>
          <a:ext cx="84794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208280" rIns="658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Share your experience &amp; knowledge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Focus on end performance – safe, legal, professional, on-time service, not how</a:t>
          </a:r>
        </a:p>
      </dsp:txBody>
      <dsp:txXfrm>
        <a:off x="0" y="651651"/>
        <a:ext cx="8479491" cy="756000"/>
      </dsp:txXfrm>
    </dsp:sp>
    <dsp:sp modelId="{AFDBDD3A-57FB-4215-8335-CB51B60DCCAD}">
      <dsp:nvSpPr>
        <dsp:cNvPr id="0" name=""/>
        <dsp:cNvSpPr/>
      </dsp:nvSpPr>
      <dsp:spPr>
        <a:xfrm>
          <a:off x="423974" y="504051"/>
          <a:ext cx="6565771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Best practices, guidelines, and tips v instructions and how-</a:t>
          </a:r>
          <a:r>
            <a:rPr lang="en-US" sz="2000" kern="1200" dirty="0" err="1"/>
            <a:t>tos</a:t>
          </a:r>
          <a:endParaRPr lang="en-US" sz="2000" kern="1200" dirty="0"/>
        </a:p>
      </dsp:txBody>
      <dsp:txXfrm>
        <a:off x="438384" y="518461"/>
        <a:ext cx="6536951" cy="266380"/>
      </dsp:txXfrm>
    </dsp:sp>
    <dsp:sp modelId="{3890D9E2-6C15-4509-BECE-11DDC21C9444}">
      <dsp:nvSpPr>
        <dsp:cNvPr id="0" name=""/>
        <dsp:cNvSpPr/>
      </dsp:nvSpPr>
      <dsp:spPr>
        <a:xfrm>
          <a:off x="0" y="1609251"/>
          <a:ext cx="84794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208280" rIns="658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Coach up and coach out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Not progressive discipline</a:t>
          </a:r>
        </a:p>
      </dsp:txBody>
      <dsp:txXfrm>
        <a:off x="0" y="1609251"/>
        <a:ext cx="8479491" cy="756000"/>
      </dsp:txXfrm>
    </dsp:sp>
    <dsp:sp modelId="{73FD836B-5D20-468D-BDF4-FB6A48FE4251}">
      <dsp:nvSpPr>
        <dsp:cNvPr id="0" name=""/>
        <dsp:cNvSpPr/>
      </dsp:nvSpPr>
      <dsp:spPr>
        <a:xfrm>
          <a:off x="423974" y="1461651"/>
          <a:ext cx="59356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Performance improvement</a:t>
          </a:r>
        </a:p>
      </dsp:txBody>
      <dsp:txXfrm>
        <a:off x="438384" y="1476061"/>
        <a:ext cx="5906823" cy="266380"/>
      </dsp:txXfrm>
    </dsp:sp>
    <dsp:sp modelId="{0DC7DC26-0E00-4886-B136-B0BE7877435C}">
      <dsp:nvSpPr>
        <dsp:cNvPr id="0" name=""/>
        <dsp:cNvSpPr/>
      </dsp:nvSpPr>
      <dsp:spPr>
        <a:xfrm>
          <a:off x="0" y="2566852"/>
          <a:ext cx="84794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103" tIns="208280" rIns="658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Driver handbooks hurt more than they help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Policies do not age well</a:t>
          </a:r>
        </a:p>
      </dsp:txBody>
      <dsp:txXfrm>
        <a:off x="0" y="2566852"/>
        <a:ext cx="8479491" cy="756000"/>
      </dsp:txXfrm>
    </dsp:sp>
    <dsp:sp modelId="{49BD96D9-9770-4102-8065-FE11B66C4D65}">
      <dsp:nvSpPr>
        <dsp:cNvPr id="0" name=""/>
        <dsp:cNvSpPr/>
      </dsp:nvSpPr>
      <dsp:spPr>
        <a:xfrm>
          <a:off x="423974" y="2419252"/>
          <a:ext cx="59356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353" tIns="0" rIns="224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Consistency is your friend, detailed policies are not</a:t>
          </a:r>
        </a:p>
      </dsp:txBody>
      <dsp:txXfrm>
        <a:off x="438384" y="2433662"/>
        <a:ext cx="5906823" cy="266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DCC14-69FE-4251-B86D-4644B344F15F}">
      <dsp:nvSpPr>
        <dsp:cNvPr id="0" name=""/>
        <dsp:cNvSpPr/>
      </dsp:nvSpPr>
      <dsp:spPr>
        <a:xfrm>
          <a:off x="0" y="0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33EA2-762C-4077-B6BF-9CED5C161A7F}">
      <dsp:nvSpPr>
        <dsp:cNvPr id="0" name=""/>
        <dsp:cNvSpPr/>
      </dsp:nvSpPr>
      <dsp:spPr>
        <a:xfrm>
          <a:off x="0" y="0"/>
          <a:ext cx="8479491" cy="78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 not expect less of ICs than employee drivers</a:t>
          </a:r>
        </a:p>
      </dsp:txBody>
      <dsp:txXfrm>
        <a:off x="0" y="0"/>
        <a:ext cx="8479491" cy="782934"/>
      </dsp:txXfrm>
    </dsp:sp>
    <dsp:sp modelId="{9AFD1C0C-4686-4389-8C2F-373AC50D2D36}">
      <dsp:nvSpPr>
        <dsp:cNvPr id="0" name=""/>
        <dsp:cNvSpPr/>
      </dsp:nvSpPr>
      <dsp:spPr>
        <a:xfrm>
          <a:off x="0" y="782933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AAC6B-DEFC-41AE-A8B2-7E0952B183EE}">
      <dsp:nvSpPr>
        <dsp:cNvPr id="0" name=""/>
        <dsp:cNvSpPr/>
      </dsp:nvSpPr>
      <dsp:spPr>
        <a:xfrm>
          <a:off x="0" y="782934"/>
          <a:ext cx="8479491" cy="78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Talk to them differently, but do not expect less</a:t>
          </a:r>
        </a:p>
      </dsp:txBody>
      <dsp:txXfrm>
        <a:off x="0" y="782934"/>
        <a:ext cx="8479491" cy="782934"/>
      </dsp:txXfrm>
    </dsp:sp>
    <dsp:sp modelId="{29EDD22E-C623-4051-8DEB-2ED3B3C58E4D}">
      <dsp:nvSpPr>
        <dsp:cNvPr id="0" name=""/>
        <dsp:cNvSpPr/>
      </dsp:nvSpPr>
      <dsp:spPr>
        <a:xfrm>
          <a:off x="0" y="1565867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B82C5-B386-4548-AD58-E9DC532DDC88}">
      <dsp:nvSpPr>
        <dsp:cNvPr id="0" name=""/>
        <dsp:cNvSpPr/>
      </dsp:nvSpPr>
      <dsp:spPr>
        <a:xfrm>
          <a:off x="0" y="1565868"/>
          <a:ext cx="8479491" cy="78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Speeding is speeding, reg violations are reg violations, lates are lates</a:t>
          </a:r>
        </a:p>
      </dsp:txBody>
      <dsp:txXfrm>
        <a:off x="0" y="1565868"/>
        <a:ext cx="8479491" cy="782934"/>
      </dsp:txXfrm>
    </dsp:sp>
    <dsp:sp modelId="{91A8534E-2745-4615-BEF8-FE72C2204330}">
      <dsp:nvSpPr>
        <dsp:cNvPr id="0" name=""/>
        <dsp:cNvSpPr/>
      </dsp:nvSpPr>
      <dsp:spPr>
        <a:xfrm>
          <a:off x="0" y="2348802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4C20-98A8-48D5-B898-C77910C04FDB}">
      <dsp:nvSpPr>
        <dsp:cNvPr id="0" name=""/>
        <dsp:cNvSpPr/>
      </dsp:nvSpPr>
      <dsp:spPr>
        <a:xfrm>
          <a:off x="0" y="2348802"/>
          <a:ext cx="8479491" cy="78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you talk, how you treat them, the options you give them – to maintain qualification or be disqualified- matter</a:t>
          </a:r>
        </a:p>
      </dsp:txBody>
      <dsp:txXfrm>
        <a:off x="0" y="2348802"/>
        <a:ext cx="8479491" cy="7829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EDEB2-D836-4138-A520-52A4F254300A}">
      <dsp:nvSpPr>
        <dsp:cNvPr id="0" name=""/>
        <dsp:cNvSpPr/>
      </dsp:nvSpPr>
      <dsp:spPr>
        <a:xfrm>
          <a:off x="165" y="486770"/>
          <a:ext cx="1999801" cy="239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0" rIns="19753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Know the truth-in-leasing regulations – you cannot force a purchase.</a:t>
          </a:r>
        </a:p>
      </dsp:txBody>
      <dsp:txXfrm>
        <a:off x="165" y="1446675"/>
        <a:ext cx="1999801" cy="1439857"/>
      </dsp:txXfrm>
    </dsp:sp>
    <dsp:sp modelId="{EA4D8508-86DC-4890-99CF-09A15A844470}">
      <dsp:nvSpPr>
        <dsp:cNvPr id="0" name=""/>
        <dsp:cNvSpPr/>
      </dsp:nvSpPr>
      <dsp:spPr>
        <a:xfrm>
          <a:off x="165" y="486770"/>
          <a:ext cx="1999801" cy="959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165100" rIns="197536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01</a:t>
          </a:r>
        </a:p>
      </dsp:txBody>
      <dsp:txXfrm>
        <a:off x="165" y="486770"/>
        <a:ext cx="1999801" cy="959904"/>
      </dsp:txXfrm>
    </dsp:sp>
    <dsp:sp modelId="{5DE1C20C-7605-4824-B3A5-3C601DB05AEE}">
      <dsp:nvSpPr>
        <dsp:cNvPr id="0" name=""/>
        <dsp:cNvSpPr/>
      </dsp:nvSpPr>
      <dsp:spPr>
        <a:xfrm>
          <a:off x="2159951" y="486770"/>
          <a:ext cx="1999801" cy="239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0" rIns="19753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can require cameras, ELDs, etc., but you cannot require ICs to buy cameras, ELDs, etc. from you.</a:t>
          </a:r>
        </a:p>
      </dsp:txBody>
      <dsp:txXfrm>
        <a:off x="2159951" y="1446675"/>
        <a:ext cx="1999801" cy="1439857"/>
      </dsp:txXfrm>
    </dsp:sp>
    <dsp:sp modelId="{B2CA7EB0-DE08-4B1A-AFF7-7078D0977EB6}">
      <dsp:nvSpPr>
        <dsp:cNvPr id="0" name=""/>
        <dsp:cNvSpPr/>
      </dsp:nvSpPr>
      <dsp:spPr>
        <a:xfrm>
          <a:off x="2159951" y="486770"/>
          <a:ext cx="1999801" cy="959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165100" rIns="197536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02</a:t>
          </a:r>
        </a:p>
      </dsp:txBody>
      <dsp:txXfrm>
        <a:off x="2159951" y="486770"/>
        <a:ext cx="1999801" cy="959904"/>
      </dsp:txXfrm>
    </dsp:sp>
    <dsp:sp modelId="{4E544C6E-2C38-4B0A-9159-0092A8544148}">
      <dsp:nvSpPr>
        <dsp:cNvPr id="0" name=""/>
        <dsp:cNvSpPr/>
      </dsp:nvSpPr>
      <dsp:spPr>
        <a:xfrm>
          <a:off x="4319737" y="486770"/>
          <a:ext cx="1999801" cy="239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0" rIns="19753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lease purchase arm can lease vehicles with safety equipment included.</a:t>
          </a:r>
        </a:p>
      </dsp:txBody>
      <dsp:txXfrm>
        <a:off x="4319737" y="1446675"/>
        <a:ext cx="1999801" cy="1439857"/>
      </dsp:txXfrm>
    </dsp:sp>
    <dsp:sp modelId="{584B7479-92B1-41E6-8F4C-F2A0FAC12BA4}">
      <dsp:nvSpPr>
        <dsp:cNvPr id="0" name=""/>
        <dsp:cNvSpPr/>
      </dsp:nvSpPr>
      <dsp:spPr>
        <a:xfrm>
          <a:off x="4319737" y="486770"/>
          <a:ext cx="1999801" cy="959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165100" rIns="197536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03</a:t>
          </a:r>
        </a:p>
      </dsp:txBody>
      <dsp:txXfrm>
        <a:off x="4319737" y="486770"/>
        <a:ext cx="1999801" cy="959904"/>
      </dsp:txXfrm>
    </dsp:sp>
    <dsp:sp modelId="{A58D12B4-21D6-4AE2-A01E-51D4B9F4E582}">
      <dsp:nvSpPr>
        <dsp:cNvPr id="0" name=""/>
        <dsp:cNvSpPr/>
      </dsp:nvSpPr>
      <dsp:spPr>
        <a:xfrm>
          <a:off x="6479523" y="486770"/>
          <a:ext cx="1999801" cy="239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0" rIns="19753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can have equipment qualification standards too.</a:t>
          </a:r>
        </a:p>
      </dsp:txBody>
      <dsp:txXfrm>
        <a:off x="6479523" y="1446675"/>
        <a:ext cx="1999801" cy="1439857"/>
      </dsp:txXfrm>
    </dsp:sp>
    <dsp:sp modelId="{4F7531A8-6318-4BC1-B148-B36F8F230570}">
      <dsp:nvSpPr>
        <dsp:cNvPr id="0" name=""/>
        <dsp:cNvSpPr/>
      </dsp:nvSpPr>
      <dsp:spPr>
        <a:xfrm>
          <a:off x="6479523" y="486770"/>
          <a:ext cx="1999801" cy="959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36" tIns="165100" rIns="197536" bIns="1651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04</a:t>
          </a:r>
        </a:p>
      </dsp:txBody>
      <dsp:txXfrm>
        <a:off x="6479523" y="486770"/>
        <a:ext cx="1999801" cy="9599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308E-7E16-46F8-B411-4D990C653459}">
      <dsp:nvSpPr>
        <dsp:cNvPr id="0" name=""/>
        <dsp:cNvSpPr/>
      </dsp:nvSpPr>
      <dsp:spPr>
        <a:xfrm>
          <a:off x="92744" y="1932"/>
          <a:ext cx="2591875" cy="1555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Your logo, your liability, your qualification standards for equipment and drivers</a:t>
          </a:r>
        </a:p>
      </dsp:txBody>
      <dsp:txXfrm>
        <a:off x="92744" y="1932"/>
        <a:ext cx="2591875" cy="1555125"/>
      </dsp:txXfrm>
    </dsp:sp>
    <dsp:sp modelId="{7DDBF4A8-B6DF-4F6E-91B6-68B56F019AF8}">
      <dsp:nvSpPr>
        <dsp:cNvPr id="0" name=""/>
        <dsp:cNvSpPr/>
      </dsp:nvSpPr>
      <dsp:spPr>
        <a:xfrm>
          <a:off x="2943807" y="1932"/>
          <a:ext cx="2591875" cy="1555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Separate IC the businessperson from IC the driver</a:t>
          </a:r>
        </a:p>
      </dsp:txBody>
      <dsp:txXfrm>
        <a:off x="2943807" y="1932"/>
        <a:ext cx="2591875" cy="1555125"/>
      </dsp:txXfrm>
    </dsp:sp>
    <dsp:sp modelId="{A4E16B55-3307-421E-AD44-E1E126965073}">
      <dsp:nvSpPr>
        <dsp:cNvPr id="0" name=""/>
        <dsp:cNvSpPr/>
      </dsp:nvSpPr>
      <dsp:spPr>
        <a:xfrm>
          <a:off x="5794870" y="1932"/>
          <a:ext cx="2591875" cy="1555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 Safety’s attention on driver qualification</a:t>
          </a:r>
        </a:p>
      </dsp:txBody>
      <dsp:txXfrm>
        <a:off x="5794870" y="1932"/>
        <a:ext cx="2591875" cy="1555125"/>
      </dsp:txXfrm>
    </dsp:sp>
    <dsp:sp modelId="{68E0B84C-AB77-46C8-8C4D-330B4DA34FE0}">
      <dsp:nvSpPr>
        <dsp:cNvPr id="0" name=""/>
        <dsp:cNvSpPr/>
      </dsp:nvSpPr>
      <dsp:spPr>
        <a:xfrm>
          <a:off x="1518276" y="1816245"/>
          <a:ext cx="2591875" cy="1555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 Ops’ attention on IC the businessperson and contract compliance</a:t>
          </a:r>
        </a:p>
      </dsp:txBody>
      <dsp:txXfrm>
        <a:off x="1518276" y="1816245"/>
        <a:ext cx="2591875" cy="1555125"/>
      </dsp:txXfrm>
    </dsp:sp>
    <dsp:sp modelId="{E36C970E-AFDC-4633-B6D1-3C50362ADB7F}">
      <dsp:nvSpPr>
        <dsp:cNvPr id="0" name=""/>
        <dsp:cNvSpPr/>
      </dsp:nvSpPr>
      <dsp:spPr>
        <a:xfrm>
          <a:off x="4369339" y="1816245"/>
          <a:ext cx="2591875" cy="1555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Words matter. Coaching, best practices, advice, and qualifications focus</a:t>
          </a:r>
        </a:p>
      </dsp:txBody>
      <dsp:txXfrm>
        <a:off x="4369339" y="1816245"/>
        <a:ext cx="2591875" cy="155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4EBB-8796-458D-81AD-824419BB1FB8}">
      <dsp:nvSpPr>
        <dsp:cNvPr id="0" name=""/>
        <dsp:cNvSpPr/>
      </dsp:nvSpPr>
      <dsp:spPr>
        <a:xfrm>
          <a:off x="0" y="0"/>
          <a:ext cx="6783592" cy="74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Part 1: Nuclear Verdicts</a:t>
          </a:r>
        </a:p>
      </dsp:txBody>
      <dsp:txXfrm>
        <a:off x="21736" y="21736"/>
        <a:ext cx="5920070" cy="698654"/>
      </dsp:txXfrm>
    </dsp:sp>
    <dsp:sp modelId="{0301219E-89BD-4851-B022-0908CB7ED038}">
      <dsp:nvSpPr>
        <dsp:cNvPr id="0" name=""/>
        <dsp:cNvSpPr/>
      </dsp:nvSpPr>
      <dsp:spPr>
        <a:xfrm>
          <a:off x="568125" y="877059"/>
          <a:ext cx="6783592" cy="74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Part 2: Misclassification Verdicts</a:t>
          </a:r>
        </a:p>
      </dsp:txBody>
      <dsp:txXfrm>
        <a:off x="589861" y="898795"/>
        <a:ext cx="5689612" cy="698654"/>
      </dsp:txXfrm>
    </dsp:sp>
    <dsp:sp modelId="{2AB18272-AABD-4B17-9A8A-EBC634C069D1}">
      <dsp:nvSpPr>
        <dsp:cNvPr id="0" name=""/>
        <dsp:cNvSpPr/>
      </dsp:nvSpPr>
      <dsp:spPr>
        <a:xfrm>
          <a:off x="1127772" y="1754118"/>
          <a:ext cx="6783592" cy="74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Part 3: Aligning Both Efforts</a:t>
          </a:r>
        </a:p>
      </dsp:txBody>
      <dsp:txXfrm>
        <a:off x="1149508" y="1775854"/>
        <a:ext cx="5698091" cy="698654"/>
      </dsp:txXfrm>
    </dsp:sp>
    <dsp:sp modelId="{CAFFCB19-29B4-4466-8F8F-6FE5B2BCCE88}">
      <dsp:nvSpPr>
        <dsp:cNvPr id="0" name=""/>
        <dsp:cNvSpPr/>
      </dsp:nvSpPr>
      <dsp:spPr>
        <a:xfrm>
          <a:off x="1695898" y="2631177"/>
          <a:ext cx="6783592" cy="74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Part 4: Recap &amp; Wrap Up</a:t>
          </a:r>
        </a:p>
      </dsp:txBody>
      <dsp:txXfrm>
        <a:off x="1717634" y="2652913"/>
        <a:ext cx="5689612" cy="698654"/>
      </dsp:txXfrm>
    </dsp:sp>
    <dsp:sp modelId="{01587E0A-6BF7-4CD9-8B05-BEEB68EAC5E0}">
      <dsp:nvSpPr>
        <dsp:cNvPr id="0" name=""/>
        <dsp:cNvSpPr/>
      </dsp:nvSpPr>
      <dsp:spPr>
        <a:xfrm>
          <a:off x="6301210" y="568401"/>
          <a:ext cx="482382" cy="482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09746" y="568401"/>
        <a:ext cx="265310" cy="362992"/>
      </dsp:txXfrm>
    </dsp:sp>
    <dsp:sp modelId="{A6433722-9074-4E07-8FE8-CC5E2878139A}">
      <dsp:nvSpPr>
        <dsp:cNvPr id="0" name=""/>
        <dsp:cNvSpPr/>
      </dsp:nvSpPr>
      <dsp:spPr>
        <a:xfrm>
          <a:off x="6869336" y="1445460"/>
          <a:ext cx="482382" cy="482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977872" y="1445460"/>
        <a:ext cx="265310" cy="362992"/>
      </dsp:txXfrm>
    </dsp:sp>
    <dsp:sp modelId="{811568C9-E89E-499A-8280-E2C8E110E07A}">
      <dsp:nvSpPr>
        <dsp:cNvPr id="0" name=""/>
        <dsp:cNvSpPr/>
      </dsp:nvSpPr>
      <dsp:spPr>
        <a:xfrm>
          <a:off x="7428982" y="2322519"/>
          <a:ext cx="482382" cy="482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537518" y="2322519"/>
        <a:ext cx="265310" cy="362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A09D0-9B17-4678-A349-598ECC2240B2}">
      <dsp:nvSpPr>
        <dsp:cNvPr id="0" name=""/>
        <dsp:cNvSpPr/>
      </dsp:nvSpPr>
      <dsp:spPr>
        <a:xfrm>
          <a:off x="2484" y="1029876"/>
          <a:ext cx="1773737" cy="112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2317A3-CEA3-4FD7-AB5A-2FBD08752AC2}">
      <dsp:nvSpPr>
        <dsp:cNvPr id="0" name=""/>
        <dsp:cNvSpPr/>
      </dsp:nvSpPr>
      <dsp:spPr>
        <a:xfrm>
          <a:off x="199566" y="1217104"/>
          <a:ext cx="1773737" cy="1126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Jurisdiction</a:t>
          </a:r>
        </a:p>
      </dsp:txBody>
      <dsp:txXfrm>
        <a:off x="232555" y="1250093"/>
        <a:ext cx="1707759" cy="1060345"/>
      </dsp:txXfrm>
    </dsp:sp>
    <dsp:sp modelId="{41E49AA1-83B4-4B6B-8F0B-2A0750829758}">
      <dsp:nvSpPr>
        <dsp:cNvPr id="0" name=""/>
        <dsp:cNvSpPr/>
      </dsp:nvSpPr>
      <dsp:spPr>
        <a:xfrm>
          <a:off x="2170385" y="1029876"/>
          <a:ext cx="1773737" cy="112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A41D07-0709-41F2-A653-7CBDD30641AA}">
      <dsp:nvSpPr>
        <dsp:cNvPr id="0" name=""/>
        <dsp:cNvSpPr/>
      </dsp:nvSpPr>
      <dsp:spPr>
        <a:xfrm>
          <a:off x="2367467" y="1217104"/>
          <a:ext cx="1773737" cy="1126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Claimant’s bio</a:t>
          </a:r>
        </a:p>
      </dsp:txBody>
      <dsp:txXfrm>
        <a:off x="2400456" y="1250093"/>
        <a:ext cx="1707759" cy="1060345"/>
      </dsp:txXfrm>
    </dsp:sp>
    <dsp:sp modelId="{C448E51D-2299-4737-9FCD-F45A7B1F27BF}">
      <dsp:nvSpPr>
        <dsp:cNvPr id="0" name=""/>
        <dsp:cNvSpPr/>
      </dsp:nvSpPr>
      <dsp:spPr>
        <a:xfrm>
          <a:off x="4338286" y="1029876"/>
          <a:ext cx="1773737" cy="112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AD578-5A8A-4974-878D-7FBC12C66063}">
      <dsp:nvSpPr>
        <dsp:cNvPr id="0" name=""/>
        <dsp:cNvSpPr/>
      </dsp:nvSpPr>
      <dsp:spPr>
        <a:xfrm>
          <a:off x="4535368" y="1217104"/>
          <a:ext cx="1773737" cy="1126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Plaintiff attorney</a:t>
          </a:r>
        </a:p>
      </dsp:txBody>
      <dsp:txXfrm>
        <a:off x="4568357" y="1250093"/>
        <a:ext cx="1707759" cy="1060345"/>
      </dsp:txXfrm>
    </dsp:sp>
    <dsp:sp modelId="{7D414A48-B5F3-4C73-9E4B-56D5F804FE28}">
      <dsp:nvSpPr>
        <dsp:cNvPr id="0" name=""/>
        <dsp:cNvSpPr/>
      </dsp:nvSpPr>
      <dsp:spPr>
        <a:xfrm>
          <a:off x="6506187" y="1029876"/>
          <a:ext cx="1773737" cy="112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9C106C-02C8-4AEF-876A-341D907B0C1A}">
      <dsp:nvSpPr>
        <dsp:cNvPr id="0" name=""/>
        <dsp:cNvSpPr/>
      </dsp:nvSpPr>
      <dsp:spPr>
        <a:xfrm>
          <a:off x="6703269" y="1217104"/>
          <a:ext cx="1773737" cy="1126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Injuries</a:t>
          </a:r>
        </a:p>
      </dsp:txBody>
      <dsp:txXfrm>
        <a:off x="6736258" y="1250093"/>
        <a:ext cx="1707759" cy="1060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EE94A-4778-4B88-B08B-A35CB020CFBC}">
      <dsp:nvSpPr>
        <dsp:cNvPr id="0" name=""/>
        <dsp:cNvSpPr/>
      </dsp:nvSpPr>
      <dsp:spPr>
        <a:xfrm>
          <a:off x="92744" y="1932"/>
          <a:ext cx="2591875" cy="1555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Decisions</a:t>
          </a:r>
        </a:p>
      </dsp:txBody>
      <dsp:txXfrm>
        <a:off x="92744" y="1932"/>
        <a:ext cx="2591875" cy="1555125"/>
      </dsp:txXfrm>
    </dsp:sp>
    <dsp:sp modelId="{92FDD17F-DD53-4DD2-A615-165606484312}">
      <dsp:nvSpPr>
        <dsp:cNvPr id="0" name=""/>
        <dsp:cNvSpPr/>
      </dsp:nvSpPr>
      <dsp:spPr>
        <a:xfrm>
          <a:off x="2943807" y="1932"/>
          <a:ext cx="2591875" cy="1555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Driver qualifications &amp; performance</a:t>
          </a:r>
        </a:p>
      </dsp:txBody>
      <dsp:txXfrm>
        <a:off x="2943807" y="1932"/>
        <a:ext cx="2591875" cy="1555125"/>
      </dsp:txXfrm>
    </dsp:sp>
    <dsp:sp modelId="{8647BD6F-B479-437D-87CC-2D1A64B8AA61}">
      <dsp:nvSpPr>
        <dsp:cNvPr id="0" name=""/>
        <dsp:cNvSpPr/>
      </dsp:nvSpPr>
      <dsp:spPr>
        <a:xfrm>
          <a:off x="5794870" y="1932"/>
          <a:ext cx="2591875" cy="1555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vehicle</a:t>
          </a:r>
        </a:p>
      </dsp:txBody>
      <dsp:txXfrm>
        <a:off x="5794870" y="1932"/>
        <a:ext cx="2591875" cy="1555125"/>
      </dsp:txXfrm>
    </dsp:sp>
    <dsp:sp modelId="{DA7E7C3F-E2BA-4009-88CC-6EBE1254E7E8}">
      <dsp:nvSpPr>
        <dsp:cNvPr id="0" name=""/>
        <dsp:cNvSpPr/>
      </dsp:nvSpPr>
      <dsp:spPr>
        <a:xfrm>
          <a:off x="1518276" y="1816245"/>
          <a:ext cx="2591875" cy="1555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Safety &amp; compliance record</a:t>
          </a:r>
        </a:p>
      </dsp:txBody>
      <dsp:txXfrm>
        <a:off x="1518276" y="1816245"/>
        <a:ext cx="2591875" cy="1555125"/>
      </dsp:txXfrm>
    </dsp:sp>
    <dsp:sp modelId="{7870DD28-3811-4F83-860B-B0C85FA99F03}">
      <dsp:nvSpPr>
        <dsp:cNvPr id="0" name=""/>
        <dsp:cNvSpPr/>
      </dsp:nvSpPr>
      <dsp:spPr>
        <a:xfrm>
          <a:off x="4369339" y="1816245"/>
          <a:ext cx="2591875" cy="1555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Safety culture</a:t>
          </a:r>
        </a:p>
      </dsp:txBody>
      <dsp:txXfrm>
        <a:off x="4369339" y="1816245"/>
        <a:ext cx="2591875" cy="1555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54F8-C7C0-4939-A9D9-2B308E1E9E93}">
      <dsp:nvSpPr>
        <dsp:cNvPr id="0" name=""/>
        <dsp:cNvSpPr/>
      </dsp:nvSpPr>
      <dsp:spPr>
        <a:xfrm>
          <a:off x="0" y="411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1350D-845D-4A07-BCAB-00305DF5AA88}">
      <dsp:nvSpPr>
        <dsp:cNvPr id="0" name=""/>
        <dsp:cNvSpPr/>
      </dsp:nvSpPr>
      <dsp:spPr>
        <a:xfrm>
          <a:off x="0" y="411"/>
          <a:ext cx="8479491" cy="6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Vehicle technology</a:t>
          </a:r>
        </a:p>
      </dsp:txBody>
      <dsp:txXfrm>
        <a:off x="0" y="411"/>
        <a:ext cx="8479491" cy="674496"/>
      </dsp:txXfrm>
    </dsp:sp>
    <dsp:sp modelId="{674A82A6-E09A-4A78-B204-B7D6FA964C60}">
      <dsp:nvSpPr>
        <dsp:cNvPr id="0" name=""/>
        <dsp:cNvSpPr/>
      </dsp:nvSpPr>
      <dsp:spPr>
        <a:xfrm>
          <a:off x="0" y="674907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9ECE-E6B3-40A7-9A61-34F901FF3DB0}">
      <dsp:nvSpPr>
        <dsp:cNvPr id="0" name=""/>
        <dsp:cNvSpPr/>
      </dsp:nvSpPr>
      <dsp:spPr>
        <a:xfrm>
          <a:off x="0" y="674907"/>
          <a:ext cx="8479491" cy="6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 qualification guidelines &amp; discipline</a:t>
          </a:r>
        </a:p>
      </dsp:txBody>
      <dsp:txXfrm>
        <a:off x="0" y="674907"/>
        <a:ext cx="8479491" cy="674496"/>
      </dsp:txXfrm>
    </dsp:sp>
    <dsp:sp modelId="{D7F1907F-A2B2-4C67-A0BB-0812BA06E17E}">
      <dsp:nvSpPr>
        <dsp:cNvPr id="0" name=""/>
        <dsp:cNvSpPr/>
      </dsp:nvSpPr>
      <dsp:spPr>
        <a:xfrm>
          <a:off x="0" y="1349403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3A797-151F-4913-A864-285EE11FB92E}">
      <dsp:nvSpPr>
        <dsp:cNvPr id="0" name=""/>
        <dsp:cNvSpPr/>
      </dsp:nvSpPr>
      <dsp:spPr>
        <a:xfrm>
          <a:off x="0" y="1349403"/>
          <a:ext cx="8479491" cy="6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 performance</a:t>
          </a:r>
        </a:p>
      </dsp:txBody>
      <dsp:txXfrm>
        <a:off x="0" y="1349403"/>
        <a:ext cx="8479491" cy="674496"/>
      </dsp:txXfrm>
    </dsp:sp>
    <dsp:sp modelId="{14E3A289-DD34-4ACF-8566-D26DDB4F533A}">
      <dsp:nvSpPr>
        <dsp:cNvPr id="0" name=""/>
        <dsp:cNvSpPr/>
      </dsp:nvSpPr>
      <dsp:spPr>
        <a:xfrm>
          <a:off x="0" y="2023900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CE4CC-EE8A-4CF3-BFE7-519E1A73DD9C}">
      <dsp:nvSpPr>
        <dsp:cNvPr id="0" name=""/>
        <dsp:cNvSpPr/>
      </dsp:nvSpPr>
      <dsp:spPr>
        <a:xfrm>
          <a:off x="0" y="2023900"/>
          <a:ext cx="8479491" cy="6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record</a:t>
          </a:r>
        </a:p>
      </dsp:txBody>
      <dsp:txXfrm>
        <a:off x="0" y="2023900"/>
        <a:ext cx="8479491" cy="674496"/>
      </dsp:txXfrm>
    </dsp:sp>
    <dsp:sp modelId="{9A85353C-96A4-4F31-9B57-0880FC027E02}">
      <dsp:nvSpPr>
        <dsp:cNvPr id="0" name=""/>
        <dsp:cNvSpPr/>
      </dsp:nvSpPr>
      <dsp:spPr>
        <a:xfrm>
          <a:off x="0" y="2698396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116E-5171-4412-98D3-17ED39B0FDF6}">
      <dsp:nvSpPr>
        <dsp:cNvPr id="0" name=""/>
        <dsp:cNvSpPr/>
      </dsp:nvSpPr>
      <dsp:spPr>
        <a:xfrm>
          <a:off x="0" y="2698396"/>
          <a:ext cx="8479491" cy="6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Accident prevention</a:t>
          </a:r>
        </a:p>
      </dsp:txBody>
      <dsp:txXfrm>
        <a:off x="0" y="2698396"/>
        <a:ext cx="8479491" cy="674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6FB0E-B6AD-4D73-8A5B-D82A57E57FAE}">
      <dsp:nvSpPr>
        <dsp:cNvPr id="0" name=""/>
        <dsp:cNvSpPr/>
      </dsp:nvSpPr>
      <dsp:spPr>
        <a:xfrm>
          <a:off x="3188" y="916117"/>
          <a:ext cx="1916994" cy="728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Disgruntled IC feels wronged about pay?</a:t>
          </a:r>
        </a:p>
      </dsp:txBody>
      <dsp:txXfrm>
        <a:off x="3188" y="916117"/>
        <a:ext cx="1916994" cy="728548"/>
      </dsp:txXfrm>
    </dsp:sp>
    <dsp:sp modelId="{B31E7595-B24F-40B8-B8D8-385C59A30C68}">
      <dsp:nvSpPr>
        <dsp:cNvPr id="0" name=""/>
        <dsp:cNvSpPr/>
      </dsp:nvSpPr>
      <dsp:spPr>
        <a:xfrm>
          <a:off x="3188" y="1644666"/>
          <a:ext cx="1916994" cy="812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FLSA wage &amp; hour claim</a:t>
          </a:r>
        </a:p>
      </dsp:txBody>
      <dsp:txXfrm>
        <a:off x="3188" y="1644666"/>
        <a:ext cx="1916994" cy="812520"/>
      </dsp:txXfrm>
    </dsp:sp>
    <dsp:sp modelId="{5933395D-BAFB-4936-98CE-8BCD55ABD151}">
      <dsp:nvSpPr>
        <dsp:cNvPr id="0" name=""/>
        <dsp:cNvSpPr/>
      </dsp:nvSpPr>
      <dsp:spPr>
        <a:xfrm>
          <a:off x="2188561" y="916117"/>
          <a:ext cx="1916994" cy="728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Disgruntled IC feels wronged about their treatment?</a:t>
          </a:r>
        </a:p>
      </dsp:txBody>
      <dsp:txXfrm>
        <a:off x="2188561" y="916117"/>
        <a:ext cx="1916994" cy="728548"/>
      </dsp:txXfrm>
    </dsp:sp>
    <dsp:sp modelId="{71C5B15A-49AD-4249-9A61-CFD2530C03F2}">
      <dsp:nvSpPr>
        <dsp:cNvPr id="0" name=""/>
        <dsp:cNvSpPr/>
      </dsp:nvSpPr>
      <dsp:spPr>
        <a:xfrm>
          <a:off x="2188561" y="1644666"/>
          <a:ext cx="1916994" cy="812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EEOC discrimination claim</a:t>
          </a:r>
        </a:p>
      </dsp:txBody>
      <dsp:txXfrm>
        <a:off x="2188561" y="1644666"/>
        <a:ext cx="1916994" cy="812520"/>
      </dsp:txXfrm>
    </dsp:sp>
    <dsp:sp modelId="{B6646F9E-C8C6-4DE9-8907-8D518392548B}">
      <dsp:nvSpPr>
        <dsp:cNvPr id="0" name=""/>
        <dsp:cNvSpPr/>
      </dsp:nvSpPr>
      <dsp:spPr>
        <a:xfrm>
          <a:off x="4373935" y="916117"/>
          <a:ext cx="1916994" cy="728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Injured IC has no insurance?</a:t>
          </a:r>
        </a:p>
      </dsp:txBody>
      <dsp:txXfrm>
        <a:off x="4373935" y="916117"/>
        <a:ext cx="1916994" cy="728548"/>
      </dsp:txXfrm>
    </dsp:sp>
    <dsp:sp modelId="{34CAF790-0EB6-4725-BD85-3AE84CEDD37F}">
      <dsp:nvSpPr>
        <dsp:cNvPr id="0" name=""/>
        <dsp:cNvSpPr/>
      </dsp:nvSpPr>
      <dsp:spPr>
        <a:xfrm>
          <a:off x="4373935" y="1644666"/>
          <a:ext cx="1916994" cy="812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 comp claim</a:t>
          </a:r>
        </a:p>
      </dsp:txBody>
      <dsp:txXfrm>
        <a:off x="4373935" y="1644666"/>
        <a:ext cx="1916994" cy="812520"/>
      </dsp:txXfrm>
    </dsp:sp>
    <dsp:sp modelId="{B60A6FC3-EA58-4E9B-8487-DE5FD7D844F4}">
      <dsp:nvSpPr>
        <dsp:cNvPr id="0" name=""/>
        <dsp:cNvSpPr/>
      </dsp:nvSpPr>
      <dsp:spPr>
        <a:xfrm>
          <a:off x="6559308" y="916117"/>
          <a:ext cx="1916994" cy="728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Cancelled IC has no new carrier?</a:t>
          </a:r>
        </a:p>
      </dsp:txBody>
      <dsp:txXfrm>
        <a:off x="6559308" y="916117"/>
        <a:ext cx="1916994" cy="728548"/>
      </dsp:txXfrm>
    </dsp:sp>
    <dsp:sp modelId="{CC58E15C-AB94-4362-95AB-35940CB9D9D7}">
      <dsp:nvSpPr>
        <dsp:cNvPr id="0" name=""/>
        <dsp:cNvSpPr/>
      </dsp:nvSpPr>
      <dsp:spPr>
        <a:xfrm>
          <a:off x="6559308" y="1644666"/>
          <a:ext cx="1916994" cy="812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Unemployment claim</a:t>
          </a:r>
        </a:p>
      </dsp:txBody>
      <dsp:txXfrm>
        <a:off x="6559308" y="1644666"/>
        <a:ext cx="1916994" cy="812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D5FB-32BE-46B0-B654-2792DD671529}">
      <dsp:nvSpPr>
        <dsp:cNvPr id="0" name=""/>
        <dsp:cNvSpPr/>
      </dsp:nvSpPr>
      <dsp:spPr>
        <a:xfrm>
          <a:off x="0" y="1194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76241-D491-4E7B-B58B-60C5BEDE5379}">
      <dsp:nvSpPr>
        <dsp:cNvPr id="0" name=""/>
        <dsp:cNvSpPr/>
      </dsp:nvSpPr>
      <dsp:spPr>
        <a:xfrm>
          <a:off x="0" y="1194"/>
          <a:ext cx="8479491" cy="81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have too much control</a:t>
          </a:r>
        </a:p>
      </dsp:txBody>
      <dsp:txXfrm>
        <a:off x="0" y="1194"/>
        <a:ext cx="8479491" cy="814831"/>
      </dsp:txXfrm>
    </dsp:sp>
    <dsp:sp modelId="{8E2F87F0-2550-4669-A68F-67FBB9F29C1A}">
      <dsp:nvSpPr>
        <dsp:cNvPr id="0" name=""/>
        <dsp:cNvSpPr/>
      </dsp:nvSpPr>
      <dsp:spPr>
        <a:xfrm>
          <a:off x="0" y="816026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A5587-B2A8-4CBC-A931-B02AF5E1EA71}">
      <dsp:nvSpPr>
        <dsp:cNvPr id="0" name=""/>
        <dsp:cNvSpPr/>
      </dsp:nvSpPr>
      <dsp:spPr>
        <a:xfrm>
          <a:off x="0" y="816026"/>
          <a:ext cx="8479491" cy="81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IC has no P&amp;L control</a:t>
          </a:r>
        </a:p>
      </dsp:txBody>
      <dsp:txXfrm>
        <a:off x="0" y="816026"/>
        <a:ext cx="8479491" cy="814831"/>
      </dsp:txXfrm>
    </dsp:sp>
    <dsp:sp modelId="{B232431E-FAF2-4E2C-8C1B-5D77C63D6DBE}">
      <dsp:nvSpPr>
        <dsp:cNvPr id="0" name=""/>
        <dsp:cNvSpPr/>
      </dsp:nvSpPr>
      <dsp:spPr>
        <a:xfrm>
          <a:off x="0" y="1630857"/>
          <a:ext cx="8479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1909-876E-49B8-AA0C-5E4E2560149C}">
      <dsp:nvSpPr>
        <dsp:cNvPr id="0" name=""/>
        <dsp:cNvSpPr/>
      </dsp:nvSpPr>
      <dsp:spPr>
        <a:xfrm>
          <a:off x="0" y="1630857"/>
          <a:ext cx="8479491" cy="81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are in the same line of business (AB5)</a:t>
          </a:r>
        </a:p>
      </dsp:txBody>
      <dsp:txXfrm>
        <a:off x="0" y="1630857"/>
        <a:ext cx="8479491" cy="814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CFAA-3D31-4548-B84B-BCE235133D28}">
      <dsp:nvSpPr>
        <dsp:cNvPr id="0" name=""/>
        <dsp:cNvSpPr/>
      </dsp:nvSpPr>
      <dsp:spPr>
        <a:xfrm>
          <a:off x="2484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Operations</a:t>
          </a:r>
        </a:p>
      </dsp:txBody>
      <dsp:txXfrm>
        <a:off x="2484" y="405619"/>
        <a:ext cx="1970819" cy="1182491"/>
      </dsp:txXfrm>
    </dsp:sp>
    <dsp:sp modelId="{7A70B8B5-44A7-45EE-9AD5-07D90638BCD7}">
      <dsp:nvSpPr>
        <dsp:cNvPr id="0" name=""/>
        <dsp:cNvSpPr/>
      </dsp:nvSpPr>
      <dsp:spPr>
        <a:xfrm>
          <a:off x="2170385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Maintenance &amp; repairs</a:t>
          </a:r>
        </a:p>
      </dsp:txBody>
      <dsp:txXfrm>
        <a:off x="2170385" y="405619"/>
        <a:ext cx="1970819" cy="1182491"/>
      </dsp:txXfrm>
    </dsp:sp>
    <dsp:sp modelId="{B4F9A7C8-ABD2-418E-A399-984EFAAE5682}">
      <dsp:nvSpPr>
        <dsp:cNvPr id="0" name=""/>
        <dsp:cNvSpPr/>
      </dsp:nvSpPr>
      <dsp:spPr>
        <a:xfrm>
          <a:off x="4338286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Fuel</a:t>
          </a:r>
        </a:p>
      </dsp:txBody>
      <dsp:txXfrm>
        <a:off x="4338286" y="405619"/>
        <a:ext cx="1970819" cy="1182491"/>
      </dsp:txXfrm>
    </dsp:sp>
    <dsp:sp modelId="{8B789A42-2279-4B60-9B24-9C99BC333C91}">
      <dsp:nvSpPr>
        <dsp:cNvPr id="0" name=""/>
        <dsp:cNvSpPr/>
      </dsp:nvSpPr>
      <dsp:spPr>
        <a:xfrm>
          <a:off x="6506187" y="405619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Equipment</a:t>
          </a:r>
        </a:p>
      </dsp:txBody>
      <dsp:txXfrm>
        <a:off x="6506187" y="405619"/>
        <a:ext cx="1970819" cy="1182491"/>
      </dsp:txXfrm>
    </dsp:sp>
    <dsp:sp modelId="{789C3141-0B10-4B84-95BD-8F39D6F631EC}">
      <dsp:nvSpPr>
        <dsp:cNvPr id="0" name=""/>
        <dsp:cNvSpPr/>
      </dsp:nvSpPr>
      <dsp:spPr>
        <a:xfrm>
          <a:off x="2484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Labor</a:t>
          </a:r>
        </a:p>
      </dsp:txBody>
      <dsp:txXfrm>
        <a:off x="2484" y="1785192"/>
        <a:ext cx="1970819" cy="1182491"/>
      </dsp:txXfrm>
    </dsp:sp>
    <dsp:sp modelId="{6AA7507E-6C85-4FB9-875A-2B1510771DED}">
      <dsp:nvSpPr>
        <dsp:cNvPr id="0" name=""/>
        <dsp:cNvSpPr/>
      </dsp:nvSpPr>
      <dsp:spPr>
        <a:xfrm>
          <a:off x="2170385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Your </a:t>
          </a:r>
          <a:r>
            <a:rPr lang="en-US" sz="2000" b="1" i="1" u="sng" kern="1200" dirty="0">
              <a:solidFill>
                <a:schemeClr val="bg1"/>
              </a:solidFill>
            </a:rPr>
            <a:t>right</a:t>
          </a:r>
          <a:r>
            <a:rPr lang="en-US" sz="2000" kern="1200" dirty="0">
              <a:solidFill>
                <a:schemeClr val="bg1"/>
              </a:solidFill>
            </a:rPr>
            <a:t> to control + your </a:t>
          </a:r>
          <a:r>
            <a:rPr lang="en-US" sz="2000" b="1" i="1" u="sng" kern="1200" dirty="0">
              <a:solidFill>
                <a:schemeClr val="bg1"/>
              </a:solidFill>
            </a:rPr>
            <a:t>actual</a:t>
          </a:r>
          <a:r>
            <a:rPr lang="en-US" sz="2000" kern="1200" dirty="0">
              <a:solidFill>
                <a:schemeClr val="bg1"/>
              </a:solidFill>
            </a:rPr>
            <a:t> control = the control factor</a:t>
          </a:r>
        </a:p>
      </dsp:txBody>
      <dsp:txXfrm>
        <a:off x="2170385" y="1785192"/>
        <a:ext cx="1970819" cy="1182491"/>
      </dsp:txXfrm>
    </dsp:sp>
    <dsp:sp modelId="{3F08381E-EB0A-4F42-B36B-8D5D154686C2}">
      <dsp:nvSpPr>
        <dsp:cNvPr id="0" name=""/>
        <dsp:cNvSpPr/>
      </dsp:nvSpPr>
      <dsp:spPr>
        <a:xfrm>
          <a:off x="4338286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Everything is a balancing test </a:t>
          </a:r>
          <a:endParaRPr lang="en-US" sz="2000" b="0" kern="1200" dirty="0">
            <a:solidFill>
              <a:srgbClr val="FF0000"/>
            </a:solidFill>
            <a:effectLst/>
          </a:endParaRPr>
        </a:p>
      </dsp:txBody>
      <dsp:txXfrm>
        <a:off x="4338286" y="1785192"/>
        <a:ext cx="1970819" cy="1182491"/>
      </dsp:txXfrm>
    </dsp:sp>
    <dsp:sp modelId="{A8F7745C-F11F-42CB-B4C4-99F8B10F9F2A}">
      <dsp:nvSpPr>
        <dsp:cNvPr id="0" name=""/>
        <dsp:cNvSpPr/>
      </dsp:nvSpPr>
      <dsp:spPr>
        <a:xfrm>
          <a:off x="6506187" y="1785192"/>
          <a:ext cx="1970819" cy="1182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baseline="0" dirty="0">
              <a:solidFill>
                <a:schemeClr val="bg1"/>
              </a:solidFill>
              <a:effectLst/>
              <a:uFill>
                <a:solidFill>
                  <a:schemeClr val="bg1"/>
                </a:solidFill>
              </a:uFill>
            </a:rPr>
            <a:t>Winning and losing a claim is never on 1 point</a:t>
          </a:r>
        </a:p>
      </dsp:txBody>
      <dsp:txXfrm>
        <a:off x="6506187" y="1785192"/>
        <a:ext cx="1970819" cy="11824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56BF-E442-4C73-AC8F-88328390BB19}">
      <dsp:nvSpPr>
        <dsp:cNvPr id="0" name=""/>
        <dsp:cNvSpPr/>
      </dsp:nvSpPr>
      <dsp:spPr>
        <a:xfrm>
          <a:off x="92744" y="1932"/>
          <a:ext cx="2591875" cy="155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does your contract say? </a:t>
          </a:r>
        </a:p>
      </dsp:txBody>
      <dsp:txXfrm>
        <a:off x="92744" y="1932"/>
        <a:ext cx="2591875" cy="1555125"/>
      </dsp:txXfrm>
    </dsp:sp>
    <dsp:sp modelId="{9A19D047-3D82-485B-B09E-C04336841346}">
      <dsp:nvSpPr>
        <dsp:cNvPr id="0" name=""/>
        <dsp:cNvSpPr/>
      </dsp:nvSpPr>
      <dsp:spPr>
        <a:xfrm>
          <a:off x="3440618" y="24979"/>
          <a:ext cx="2591875" cy="155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your people understand the core contract terms?</a:t>
          </a:r>
        </a:p>
      </dsp:txBody>
      <dsp:txXfrm>
        <a:off x="3440618" y="24979"/>
        <a:ext cx="2591875" cy="1555125"/>
      </dsp:txXfrm>
    </dsp:sp>
    <dsp:sp modelId="{A8440E8E-01E9-4D89-97A6-1784942CC430}">
      <dsp:nvSpPr>
        <dsp:cNvPr id="0" name=""/>
        <dsp:cNvSpPr/>
      </dsp:nvSpPr>
      <dsp:spPr>
        <a:xfrm>
          <a:off x="3440618" y="1706816"/>
          <a:ext cx="2591875" cy="155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Does your lease purchase contract conflict with your operating contract?</a:t>
          </a:r>
        </a:p>
      </dsp:txBody>
      <dsp:txXfrm>
        <a:off x="3440618" y="1706816"/>
        <a:ext cx="2591875" cy="1555125"/>
      </dsp:txXfrm>
    </dsp:sp>
    <dsp:sp modelId="{E0F00B55-1AB2-4382-9F39-E4DA44DAB672}">
      <dsp:nvSpPr>
        <dsp:cNvPr id="0" name=""/>
        <dsp:cNvSpPr/>
      </dsp:nvSpPr>
      <dsp:spPr>
        <a:xfrm>
          <a:off x="100727" y="1714493"/>
          <a:ext cx="2591875" cy="155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IC should be providing you with a vehicle and a driver, not a specific driver</a:t>
          </a:r>
        </a:p>
      </dsp:txBody>
      <dsp:txXfrm>
        <a:off x="100727" y="1714493"/>
        <a:ext cx="2591875" cy="155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728628-886F-4772-82BF-F62CE600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>
              <a:latin typeface="Tw Cen MT" panose="020B0602020104020603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D7A4C-743B-4802-AF56-56E2B5199E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42B4-FE7E-492C-80D3-AECCF3DE7858}" type="datetimeFigureOut">
              <a:rPr lang="en-PH" smtClean="0">
                <a:latin typeface="Tw Cen MT" panose="020B0602020104020603" pitchFamily="34" charset="77"/>
              </a:rPr>
              <a:t>4/3/23</a:t>
            </a:fld>
            <a:endParaRPr lang="en-PH">
              <a:latin typeface="Tw Cen MT" panose="020B06020201040206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7153-9C7C-42B7-8E77-0746085DB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>
              <a:latin typeface="Tw Cen MT" panose="020B0602020104020603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08567-A2B4-41E5-A310-00D9782F46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7FAF-D2FB-40F8-908A-2222EB8A46BF}" type="slidenum">
              <a:rPr lang="en-PH" smtClean="0">
                <a:latin typeface="Tw Cen MT" panose="020B0602020104020603" pitchFamily="34" charset="77"/>
              </a:rPr>
              <a:t>‹#›</a:t>
            </a:fld>
            <a:endParaRPr lang="en-PH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494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w Cen MT" panose="020B0602020104020603" pitchFamily="34" charset="77"/>
              </a:defRPr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w Cen MT" panose="020B0602020104020603" pitchFamily="34" charset="77"/>
              </a:defRPr>
            </a:lvl1pPr>
          </a:lstStyle>
          <a:p>
            <a:fld id="{31F28102-1D93-41B9-BB15-84B8D582F58B}" type="datetimeFigureOut">
              <a:rPr lang="en-PH" smtClean="0"/>
              <a:pPr/>
              <a:t>4/3/23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w Cen MT" panose="020B0602020104020603" pitchFamily="34" charset="77"/>
              </a:defRPr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w Cen MT" panose="020B0602020104020603" pitchFamily="34" charset="77"/>
              </a:defRPr>
            </a:lvl1pPr>
          </a:lstStyle>
          <a:p>
            <a:fld id="{9198553F-5E25-4AD6-92B3-B9314A6C683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227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67EA-32F7-4E24-BAD3-9F439D89E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9CFED-6CEA-1498-5BF0-2E73EE96E0F4}"/>
              </a:ext>
            </a:extLst>
          </p:cNvPr>
          <p:cNvSpPr txBox="1"/>
          <p:nvPr userDrawn="1"/>
        </p:nvSpPr>
        <p:spPr>
          <a:xfrm>
            <a:off x="2579571" y="47837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357D41-9182-B9F4-E596-4FB044A4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49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3rd Fl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E8A738-96B1-3CC2-F1B5-0C9E818F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94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AF9BB-3772-6EBF-3888-0BC54DCF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1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5285-2699-5812-E87F-61674AF1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D456-06C1-7F37-70BD-3D7C060A8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89C57-9216-8B52-5D63-74D63629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B6D86-98CE-6510-A594-C5F9267E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24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5C7D-3153-16DA-B397-E09BE2AB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B69D-175A-DAA6-E701-DA53FAF46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D1928A-90ED-B843-F367-20BABD4A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25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5566-870E-576C-9A7C-AF0CD07D5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A965-0039-B1EF-94FE-7D3EAFFC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9AF12-277C-05B2-A78A-C0E20C72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7CB41A-3D05-CF06-302B-2E90AC0A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95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BE8CF-6CBD-3134-AD70-47BCC00FD9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1" y="708661"/>
            <a:ext cx="3497580" cy="1170146"/>
          </a:xfrm>
        </p:spPr>
        <p:txBody>
          <a:bodyPr anchor="b">
            <a:noAutofit/>
          </a:bodyPr>
          <a:lstStyle>
            <a:lvl1pPr marL="0" indent="0">
              <a:buNone/>
              <a:defRPr lang="en-US" sz="33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02976-12DE-9A48-408E-ED5294B92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497580" cy="276344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79264-E787-BCAF-E3C1-24DBB4AA00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708661"/>
            <a:ext cx="3497580" cy="117014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3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3A98C-F684-4744-8BD5-878000996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497580" cy="276344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77920B-4317-C553-26C3-AA1A225EE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73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F637-75C4-2B06-64B7-28DB0F8A6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0F452480-3627-4DE1-98D5-4496B770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277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2942A7D1-7407-19C7-E741-B190F88CD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0"/>
            <a:ext cx="3974523" cy="5143500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F89C8E42-0C48-FBE3-CE59-B73933A4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66" y="919827"/>
            <a:ext cx="3586901" cy="16519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1CE305E3-DA7C-16A0-A5FD-A3384DCA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43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753E7B0-5977-A689-4131-F2D84D06C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54A5C7C-0D6B-0DC8-9498-4217C8EC7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112" y="829340"/>
            <a:ext cx="3586901" cy="16519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05DF7F6-415A-CEA5-9302-695E310B4A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850" y="2571750"/>
            <a:ext cx="3586163" cy="723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Friday, December 2, 2022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77473A-0139-616F-7653-DAFE736AC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40" y="4544029"/>
            <a:ext cx="1205614" cy="3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753E7B0-5977-A689-4131-F2D84D06C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5">
            <a:extLst>
              <a:ext uri="{FF2B5EF4-FFF2-40B4-BE49-F238E27FC236}">
                <a16:creationId xmlns:a16="http://schemas.microsoft.com/office/drawing/2014/main" id="{73EE5F26-8FBF-7D7A-6875-E6AFDF355963}"/>
              </a:ext>
            </a:extLst>
          </p:cNvPr>
          <p:cNvSpPr txBox="1"/>
          <p:nvPr userDrawn="1"/>
        </p:nvSpPr>
        <p:spPr>
          <a:xfrm>
            <a:off x="498158" y="4669575"/>
            <a:ext cx="5674042" cy="208994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2299"/>
              </a:lnSpc>
              <a:spcBef>
                <a:spcPts val="43"/>
              </a:spcBef>
            </a:pPr>
            <a:r>
              <a:rPr sz="659" b="0" i="0">
                <a:solidFill>
                  <a:schemeClr val="bg2"/>
                </a:solidFill>
                <a:latin typeface="Tw Cen MT" panose="020B0602020104020603" pitchFamily="34" charset="77"/>
                <a:cs typeface="Calibri Light"/>
              </a:rPr>
              <a:t>© 202</a:t>
            </a:r>
            <a:r>
              <a:rPr lang="en-US" sz="659" b="0" i="0">
                <a:solidFill>
                  <a:schemeClr val="bg2"/>
                </a:solidFill>
                <a:latin typeface="Tw Cen MT" panose="020B0602020104020603" pitchFamily="34" charset="77"/>
                <a:cs typeface="Calibri Light"/>
              </a:rPr>
              <a:t>2</a:t>
            </a:r>
            <a:r>
              <a:rPr sz="659" b="0" i="0">
                <a:solidFill>
                  <a:schemeClr val="bg2"/>
                </a:solidFill>
                <a:latin typeface="Tw Cen MT" panose="020B0602020104020603" pitchFamily="34" charset="77"/>
                <a:cs typeface="Calibri Light"/>
              </a:rPr>
              <a:t> Openforce. All Rights Reserved. Trademarks featured herein are the property of their respective trademark owners. Any use of non-Openforce  trademarks is intended for reference or identiﬁcation purposes only and does not indicate aﬃliation, sponsorship, or endorsement of Openforce or any  Openforce product or service.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46C0267-231F-2180-3E18-DEF86E32D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112" y="829340"/>
            <a:ext cx="3586901" cy="16519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453DA0E-2C9D-8C1F-8974-477F4FE64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850" y="2571750"/>
            <a:ext cx="3586163" cy="723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Friday, December 2,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F20F428-E784-1C38-C085-5796D4A46E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40" y="4544029"/>
            <a:ext cx="1205614" cy="3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954C66D-16FB-519F-17B8-8EE1294982CF}"/>
              </a:ext>
            </a:extLst>
          </p:cNvPr>
          <p:cNvSpPr/>
          <p:nvPr userDrawn="1"/>
        </p:nvSpPr>
        <p:spPr>
          <a:xfrm>
            <a:off x="917733" y="1308139"/>
            <a:ext cx="7315200" cy="73152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9F7E12-1C52-5070-23DB-BAB50EA32F15}"/>
              </a:ext>
            </a:extLst>
          </p:cNvPr>
          <p:cNvSpPr/>
          <p:nvPr userDrawn="1"/>
        </p:nvSpPr>
        <p:spPr>
          <a:xfrm>
            <a:off x="1185290" y="1575696"/>
            <a:ext cx="6780088" cy="67800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455EF6-5DFD-A070-D1B4-AAFA9A4B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8350" y="2379222"/>
            <a:ext cx="5067300" cy="5067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7A09F4-3B6A-4F4D-74F2-A71ABFCD48A9}"/>
              </a:ext>
            </a:extLst>
          </p:cNvPr>
          <p:cNvGrpSpPr/>
          <p:nvPr userDrawn="1"/>
        </p:nvGrpSpPr>
        <p:grpSpPr>
          <a:xfrm>
            <a:off x="3541175" y="3932935"/>
            <a:ext cx="2061799" cy="2085204"/>
            <a:chOff x="4676802" y="5440660"/>
            <a:chExt cx="2829453" cy="28615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ADC918-41E2-C19C-8AB6-4A932323C7F1}"/>
                </a:ext>
              </a:extLst>
            </p:cNvPr>
            <p:cNvSpPr/>
            <p:nvPr/>
          </p:nvSpPr>
          <p:spPr>
            <a:xfrm rot="10800000">
              <a:off x="4676802" y="5440660"/>
              <a:ext cx="2829453" cy="28615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27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DCBD44-1B79-983B-E899-24AA912F9399}"/>
                </a:ext>
              </a:extLst>
            </p:cNvPr>
            <p:cNvSpPr/>
            <p:nvPr/>
          </p:nvSpPr>
          <p:spPr>
            <a:xfrm rot="10800000">
              <a:off x="4870740" y="5635233"/>
              <a:ext cx="2446670" cy="2474445"/>
            </a:xfrm>
            <a:prstGeom prst="ellipse">
              <a:avLst/>
            </a:prstGeom>
            <a:noFill/>
            <a:ln w="12700">
              <a:solidFill>
                <a:srgbClr val="FFA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A4775-7F3F-4FD7-277F-598D6051A4FC}"/>
                </a:ext>
              </a:extLst>
            </p:cNvPr>
            <p:cNvSpPr txBox="1"/>
            <p:nvPr/>
          </p:nvSpPr>
          <p:spPr>
            <a:xfrm>
              <a:off x="5427696" y="5907654"/>
              <a:ext cx="1335817" cy="443487"/>
            </a:xfrm>
            <a:prstGeom prst="rect">
              <a:avLst/>
            </a:prstGeom>
            <a:noFill/>
          </p:spPr>
          <p:txBody>
            <a:bodyPr wrap="square" lIns="90000" rtlCol="0" anchor="ctr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4"/>
                  </a:solidFill>
                  <a:latin typeface="+mn-lt"/>
                  <a:cs typeface="Calibri" panose="020F0502020204030204" pitchFamily="34" charset="0"/>
                </a:rPr>
                <a:t>PROBLEM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385D12-9F6F-E3FD-A934-D0E6F0D47FEA}"/>
                </a:ext>
              </a:extLst>
            </p:cNvPr>
            <p:cNvSpPr/>
            <p:nvPr/>
          </p:nvSpPr>
          <p:spPr>
            <a:xfrm>
              <a:off x="5674744" y="6471363"/>
              <a:ext cx="837245" cy="837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2A70888F-9844-DFE7-58B7-6AB85001AB25}"/>
                </a:ext>
              </a:extLst>
            </p:cNvPr>
            <p:cNvSpPr/>
            <p:nvPr/>
          </p:nvSpPr>
          <p:spPr>
            <a:xfrm>
              <a:off x="6036746" y="6434031"/>
              <a:ext cx="123878" cy="10679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">
              <a:extLst>
                <a:ext uri="{FF2B5EF4-FFF2-40B4-BE49-F238E27FC236}">
                  <a16:creationId xmlns:a16="http://schemas.microsoft.com/office/drawing/2014/main" id="{83C1D1D4-D80C-8DBD-5DB5-8ED3FA6398A1}"/>
                </a:ext>
              </a:extLst>
            </p:cNvPr>
            <p:cNvSpPr/>
            <p:nvPr/>
          </p:nvSpPr>
          <p:spPr>
            <a:xfrm rot="10800000">
              <a:off x="6036746" y="7253326"/>
              <a:ext cx="123878" cy="10679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A3C80F1-7DAF-13A9-C61A-F3E425D38B49}"/>
              </a:ext>
            </a:extLst>
          </p:cNvPr>
          <p:cNvSpPr/>
          <p:nvPr userDrawn="1"/>
        </p:nvSpPr>
        <p:spPr>
          <a:xfrm>
            <a:off x="4268367" y="4756740"/>
            <a:ext cx="510490" cy="512064"/>
          </a:xfrm>
          <a:prstGeom prst="ellipse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2F34E7-7577-38B8-39E7-48AB516D91C1}"/>
              </a:ext>
            </a:extLst>
          </p:cNvPr>
          <p:cNvSpPr/>
          <p:nvPr userDrawn="1"/>
        </p:nvSpPr>
        <p:spPr>
          <a:xfrm>
            <a:off x="4319385" y="4734613"/>
            <a:ext cx="510490" cy="512064"/>
          </a:xfrm>
          <a:prstGeom prst="ellipse">
            <a:avLst/>
          </a:prstGeom>
          <a:noFill/>
          <a:ln w="6350">
            <a:solidFill>
              <a:schemeClr val="accent2"/>
            </a:solidFill>
          </a:ln>
          <a:effectLst>
            <a:outerShdw blurRad="635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67F7F6C9-7DDF-0FBB-05AD-9577A4A8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37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14442-EA95-4516-91BD-71FC6E99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5A9A-5D04-4593-8DC1-F61BAA876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9872" y="4733529"/>
            <a:ext cx="3954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1C37-5BB6-418D-A43F-2A6F0DC2507B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823F47-B654-E693-5E1D-EE220E267E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99029"/>
            <a:ext cx="1192716" cy="33966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56A8F953-916B-657E-048A-AF9CD62E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ark, night, star, night sky&#10;&#10;Description automatically generated">
            <a:extLst>
              <a:ext uri="{FF2B5EF4-FFF2-40B4-BE49-F238E27FC236}">
                <a16:creationId xmlns:a16="http://schemas.microsoft.com/office/drawing/2014/main" id="{D28C237E-6257-9657-BDC9-12C78B4AF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 b="27977"/>
          <a:stretch/>
        </p:blipFill>
        <p:spPr>
          <a:xfrm>
            <a:off x="4023360" y="510777"/>
            <a:ext cx="5120640" cy="46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5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379F9-9105-E343-A0DA-35A89A7A3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76" y="1845314"/>
            <a:ext cx="8345920" cy="165192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Safety in the Age of Nuclear Verdicts &amp; Misclassification Claims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21C9-FBB7-B447-B8AE-30345403F6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237" y="3540780"/>
            <a:ext cx="5571998" cy="7239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000" dirty="0"/>
              <a:t>Presented By: </a:t>
            </a:r>
          </a:p>
          <a:p>
            <a:pPr algn="ctr"/>
            <a:r>
              <a:rPr lang="en-US" sz="4000" dirty="0"/>
              <a:t>Doug </a:t>
            </a:r>
            <a:r>
              <a:rPr lang="en-US" sz="4000" dirty="0" err="1"/>
              <a:t>Grawe</a:t>
            </a:r>
            <a:r>
              <a:rPr lang="en-US" sz="4000" dirty="0"/>
              <a:t>, Openforce General Counsel</a:t>
            </a:r>
          </a:p>
          <a:p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A71ED2-2729-B74D-AB5A-C8BC7E5F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282639"/>
            <a:ext cx="3289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Autofit/>
          </a:bodyPr>
          <a:lstStyle/>
          <a:p>
            <a:r>
              <a:rPr lang="en-US" sz="2100" b="1" dirty="0"/>
              <a:t>Part 3: Safety &amp; IC Alignment – Understand the Business Relationship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8C3E03-0DE4-9281-5458-B2596E2AE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993736"/>
              </p:ext>
            </p:extLst>
          </p:nvPr>
        </p:nvGraphicFramePr>
        <p:xfrm>
          <a:off x="1361995" y="1026298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6F2E94-88F3-EA5D-DAEE-5E2A80CC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27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What do you want from the IC?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4CC2FE2-3677-F190-47D2-84CC9CF06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896335B-2D99-0060-BF99-9BDCABD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16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Separate the driver from the IC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FA54435-07DA-F0E8-E029-BBDAC191F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58822"/>
              </p:ext>
            </p:extLst>
          </p:nvPr>
        </p:nvGraphicFramePr>
        <p:xfrm>
          <a:off x="416858" y="995562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7B02ACC-0DF3-B503-B356-361FABAD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Separate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E3F855-E6DD-2EE8-FD3A-BA0A1009CD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B15271-F335-5D77-9E0D-3C5CBFA3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2567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8" y="283091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Separate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EF80D-9024-E874-1460-8E0C91FB8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37166"/>
              </p:ext>
            </p:extLst>
          </p:nvPr>
        </p:nvGraphicFramePr>
        <p:xfrm>
          <a:off x="416857" y="1049351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9ED0578-ED37-78D5-D767-B3C84DBE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006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Unsatisfactory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598236-4DB0-617D-DF8E-3ED9B2DD5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59796"/>
              </p:ext>
            </p:extLst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9E63B7-A588-6C56-ACBA-4C1E8836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32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Driver qualification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46157A-3C00-2021-5EBD-01DF1223F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30521"/>
              </p:ext>
            </p:extLst>
          </p:nvPr>
        </p:nvGraphicFramePr>
        <p:xfrm>
          <a:off x="332254" y="1041667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8BA028-5CDD-0622-C4BD-92F29C1D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30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3: Alignment – Words matter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D20A2A-A58B-3957-8A88-B8A5C8E66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75375"/>
              </p:ext>
            </p:extLst>
          </p:nvPr>
        </p:nvGraphicFramePr>
        <p:xfrm>
          <a:off x="332254" y="1018614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A9B2D62-1205-A175-14F6-FAABBE05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433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4: Recap – Expectations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4C4033-6C25-EA8C-E5D5-F2BAB423B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3134"/>
              </p:ext>
            </p:extLst>
          </p:nvPr>
        </p:nvGraphicFramePr>
        <p:xfrm>
          <a:off x="332254" y="1191026"/>
          <a:ext cx="8479491" cy="313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B7D098E-B5F2-CAA9-C965-1BE9990C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363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4: Recap – An equipment note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E98B712-4B09-B846-EB79-908350987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51499"/>
              </p:ext>
            </p:extLst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1877EA-018C-2C31-3E2F-881D2A3E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44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Session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824FBD-FFDE-5692-47F6-F20FE57E3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283442"/>
              </p:ext>
            </p:extLst>
          </p:nvPr>
        </p:nvGraphicFramePr>
        <p:xfrm>
          <a:off x="332254" y="1094994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7C35FC-8CE5-56ED-2FCA-69A7B2A4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7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4: Recap –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366C2-9846-433A-7FAC-E8F488844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648994"/>
              </p:ext>
            </p:extLst>
          </p:nvPr>
        </p:nvGraphicFramePr>
        <p:xfrm>
          <a:off x="332254" y="1041666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3B62B05-A7B6-B5AD-9EE0-D63D21A5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985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2050-F4DA-0B38-3755-404F48DFA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62" y="1205857"/>
            <a:ext cx="5772675" cy="16519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b="1"/>
          </a:p>
          <a:p>
            <a:pPr marL="0" indent="0">
              <a:buNone/>
            </a:pPr>
            <a:r>
              <a:rPr lang="en-US" b="1" dirty="0"/>
              <a:t>Doug Grawe		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doug.grawe@oforce.com </a:t>
            </a:r>
            <a:r>
              <a:rPr lang="en-US" dirty="0"/>
              <a:t>	</a:t>
            </a:r>
            <a:r>
              <a:rPr lang="en-US" sz="1800" dirty="0"/>
              <a:t>	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862" y="290006"/>
            <a:ext cx="9144000" cy="9937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72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CB5EF-66F7-C33A-18AE-99870B5182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F6EAF3-386A-2D87-E866-2D0693C2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389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1: Nuclear Verdicts – Uncontrollable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C411AF-8A20-76FC-3F59-DD25462B1F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8B51E98-6E15-8339-4468-8E7E181B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83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1: Nuclear Verdicts – Controllable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F4E033-3758-8F04-C250-2228872AE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523671"/>
              </p:ext>
            </p:extLst>
          </p:nvPr>
        </p:nvGraphicFramePr>
        <p:xfrm>
          <a:off x="332254" y="10858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3C1A89-335D-DDF6-3F07-E3899732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86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Part 1: Nuclear Verdicts – Focus on what you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F6A6CE-7802-022E-9013-921FB9B76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03201"/>
              </p:ext>
            </p:extLst>
          </p:nvPr>
        </p:nvGraphicFramePr>
        <p:xfrm>
          <a:off x="332254" y="1113282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944EE61-9E2D-381B-0A89-83A755FF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1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Part 2: Misclassification Claims – What triggers them?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41D5DC-CA4E-C49B-C755-79FDF3DCC1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859" y="857250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13183C-52BF-3597-C872-4828D706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27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13828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625" b="1" dirty="0"/>
              <a:t>Part 2: Misclassification Claims – How do you lose?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916040-A557-68A2-4D82-83732A8BF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661804"/>
              </p:ext>
            </p:extLst>
          </p:nvPr>
        </p:nvGraphicFramePr>
        <p:xfrm>
          <a:off x="332254" y="1410500"/>
          <a:ext cx="8479491" cy="244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05DAEFD-CFCC-6EE5-1296-871A4E42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4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A81-20C2-3A5A-7A5B-D5CCD37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54" y="298459"/>
            <a:ext cx="8479491" cy="457698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Part 2: Misclassification Claims – The Control Factor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1268B-D0AA-006A-F4AA-D895D437C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250671"/>
              </p:ext>
            </p:extLst>
          </p:nvPr>
        </p:nvGraphicFramePr>
        <p:xfrm>
          <a:off x="332253" y="980194"/>
          <a:ext cx="8479491" cy="33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37D9437-58DB-422B-5CE3-F70115AF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872" y="4733529"/>
            <a:ext cx="395478" cy="273844"/>
          </a:xfrm>
        </p:spPr>
        <p:txBody>
          <a:bodyPr/>
          <a:lstStyle/>
          <a:p>
            <a:fld id="{78C21C37-5BB6-418D-A43F-2A6F0DC2507B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5743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penforce_ColorPalette">
      <a:dk1>
        <a:srgbClr val="242F37"/>
      </a:dk1>
      <a:lt1>
        <a:srgbClr val="FEFFFF"/>
      </a:lt1>
      <a:dk2>
        <a:srgbClr val="667379"/>
      </a:dk2>
      <a:lt2>
        <a:srgbClr val="F0F2F2"/>
      </a:lt2>
      <a:accent1>
        <a:srgbClr val="FB8F00"/>
      </a:accent1>
      <a:accent2>
        <a:srgbClr val="001049"/>
      </a:accent2>
      <a:accent3>
        <a:srgbClr val="01997B"/>
      </a:accent3>
      <a:accent4>
        <a:srgbClr val="0088D5"/>
      </a:accent4>
      <a:accent5>
        <a:srgbClr val="ED4C16"/>
      </a:accent5>
      <a:accent6>
        <a:srgbClr val="667379"/>
      </a:accent6>
      <a:hlink>
        <a:srgbClr val="0088D5"/>
      </a:hlink>
      <a:folHlink>
        <a:srgbClr val="FB8F0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force-theme" id="{0305CB90-C650-7140-8F7B-56532EE60772}" vid="{6A7A34DA-52C5-1143-B21F-9551960ACC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9801AC-A5A9-5243-93CC-A89C84F7EEC4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5fd953-632b-4e7a-8918-6300db52b8b0">
      <UserInfo>
        <DisplayName>SharingLinks.a5d6c3ec-d3e4-4880-8324-157a8b558ad9.OrganizationEdit.7f3aaeac-3d1c-45c6-a531-fb74ced2d8ca</DisplayName>
        <AccountId>26</AccountId>
        <AccountType/>
      </UserInfo>
      <UserInfo>
        <DisplayName>Rhonda Weston</DisplayName>
        <AccountId>16</AccountId>
        <AccountType/>
      </UserInfo>
    </SharedWithUsers>
    <lcf76f155ced4ddcb4097134ff3c332f xmlns="a2ccd6ba-37ee-49d8-9072-ce117fddc7a6">
      <Terms xmlns="http://schemas.microsoft.com/office/infopath/2007/PartnerControls"/>
    </lcf76f155ced4ddcb4097134ff3c332f>
    <TaxCatchAll xmlns="c15fd953-632b-4e7a-8918-6300db52b8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352365D8BC748BA28D6904DE6DA70" ma:contentTypeVersion="15" ma:contentTypeDescription="Create a new document." ma:contentTypeScope="" ma:versionID="7f0ad8e2005a1bc9d3b7d9199d1e5ae5">
  <xsd:schema xmlns:xsd="http://www.w3.org/2001/XMLSchema" xmlns:xs="http://www.w3.org/2001/XMLSchema" xmlns:p="http://schemas.microsoft.com/office/2006/metadata/properties" xmlns:ns2="a2ccd6ba-37ee-49d8-9072-ce117fddc7a6" xmlns:ns3="c15fd953-632b-4e7a-8918-6300db52b8b0" targetNamespace="http://schemas.microsoft.com/office/2006/metadata/properties" ma:root="true" ma:fieldsID="f763dceddfbca904832d38dce7ac7199" ns2:_="" ns3:_="">
    <xsd:import namespace="a2ccd6ba-37ee-49d8-9072-ce117fddc7a6"/>
    <xsd:import namespace="c15fd953-632b-4e7a-8918-6300db52b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cd6ba-37ee-49d8-9072-ce117fddc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ac78cc-3cb6-4adc-a853-d47b9c705f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fd953-632b-4e7a-8918-6300db52b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94a6ee-13e5-4e26-84db-ed1870740825}" ma:internalName="TaxCatchAll" ma:showField="CatchAllData" ma:web="c15fd953-632b-4e7a-8918-6300db52b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BA1F3-6F44-4301-93C3-B07C1B72F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E195E-7685-46E7-9401-0045CEBA2864}">
  <ds:schemaRefs>
    <ds:schemaRef ds:uri="a2ccd6ba-37ee-49d8-9072-ce117fddc7a6"/>
    <ds:schemaRef ds:uri="c15fd953-632b-4e7a-8918-6300db52b8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A4CA05-5C56-4BDA-A437-5CA8F92CB9F0}">
  <ds:schemaRefs>
    <ds:schemaRef ds:uri="a2ccd6ba-37ee-49d8-9072-ce117fddc7a6"/>
    <ds:schemaRef ds:uri="c15fd953-632b-4e7a-8918-6300db52b8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922</Words>
  <Application>Microsoft Macintosh PowerPoint</Application>
  <PresentationFormat>On-screen Show (16:9)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Tw Cen MT</vt:lpstr>
      <vt:lpstr>1_Office Theme</vt:lpstr>
      <vt:lpstr>PowerPoint Presentation</vt:lpstr>
      <vt:lpstr>Session Purpose</vt:lpstr>
      <vt:lpstr>Agenda</vt:lpstr>
      <vt:lpstr>Part 1: Nuclear Verdicts – Uncontrollable Factors</vt:lpstr>
      <vt:lpstr>Part 1: Nuclear Verdicts – Controllable Factors</vt:lpstr>
      <vt:lpstr>Part 1: Nuclear Verdicts – Focus on what you control</vt:lpstr>
      <vt:lpstr>Part 2: Misclassification Claims – What triggers them?</vt:lpstr>
      <vt:lpstr>Part 2: Misclassification Claims – How do you lose?</vt:lpstr>
      <vt:lpstr>Part 2: Misclassification Claims – The Control Factor</vt:lpstr>
      <vt:lpstr>Part 3: Safety &amp; IC Alignment – Understand the Business Relationship</vt:lpstr>
      <vt:lpstr>Part 3: Alignment – What do you want from the IC?</vt:lpstr>
      <vt:lpstr>Part 3: Alignment – Separate the driver from the IC</vt:lpstr>
      <vt:lpstr>Part 3: Alignment – Separate performance</vt:lpstr>
      <vt:lpstr>Part 3: Alignment – Separate performance</vt:lpstr>
      <vt:lpstr>Part 3: Alignment – Unsatisfactory performance</vt:lpstr>
      <vt:lpstr>Part 3: Alignment – Driver qualification</vt:lpstr>
      <vt:lpstr>Part 3: Alignment – Words matter</vt:lpstr>
      <vt:lpstr>Part 4: Recap – Expectations exchange</vt:lpstr>
      <vt:lpstr>Part 4: Recap – An equipment note</vt:lpstr>
      <vt:lpstr>Part 4: Recap – Takeaways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Greenland</dc:creator>
  <cp:keywords/>
  <dc:description/>
  <cp:lastModifiedBy>Kelsie Banker</cp:lastModifiedBy>
  <cp:revision>5</cp:revision>
  <cp:lastPrinted>2021-11-16T05:36:45Z</cp:lastPrinted>
  <dcterms:created xsi:type="dcterms:W3CDTF">2021-11-10T00:34:40Z</dcterms:created>
  <dcterms:modified xsi:type="dcterms:W3CDTF">2023-04-03T18:13:04Z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0x01010017C352365D8BC748BA28D6904DE6DA70</vt:lpwstr>
  </property>
  <property fmtid="{D5CDD505-2E9C-101B-9397-08002B2CF9AE}" pid="3" name="MediaServiceImageTags">
    <vt:lpwstr/>
  </property>
</Properties>
</file>